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7" r:id="rId4"/>
    <p:sldId id="359" r:id="rId5"/>
    <p:sldId id="354" r:id="rId6"/>
    <p:sldId id="358" r:id="rId7"/>
    <p:sldId id="330" r:id="rId8"/>
    <p:sldId id="338" r:id="rId9"/>
    <p:sldId id="369" r:id="rId10"/>
    <p:sldId id="373" r:id="rId11"/>
    <p:sldId id="374" r:id="rId12"/>
    <p:sldId id="375" r:id="rId13"/>
    <p:sldId id="376" r:id="rId14"/>
    <p:sldId id="377" r:id="rId15"/>
    <p:sldId id="352" r:id="rId16"/>
    <p:sldId id="363" r:id="rId17"/>
    <p:sldId id="344" r:id="rId18"/>
    <p:sldId id="345" r:id="rId19"/>
    <p:sldId id="362" r:id="rId20"/>
    <p:sldId id="348" r:id="rId21"/>
    <p:sldId id="361" r:id="rId22"/>
    <p:sldId id="346" r:id="rId23"/>
    <p:sldId id="347" r:id="rId24"/>
    <p:sldId id="364" r:id="rId25"/>
    <p:sldId id="368" r:id="rId26"/>
    <p:sldId id="365" r:id="rId27"/>
    <p:sldId id="367" r:id="rId28"/>
    <p:sldId id="341" r:id="rId29"/>
    <p:sldId id="357" r:id="rId30"/>
    <p:sldId id="342" r:id="rId31"/>
  </p:sldIdLst>
  <p:sldSz cx="12192000" cy="6858000"/>
  <p:notesSz cx="6858000" cy="9144000"/>
  <p:embeddedFontLst>
    <p:embeddedFont>
      <p:font typeface="Broadway" panose="04040905080B02020502" pitchFamily="82" charset="0"/>
      <p:regular r:id="rId33"/>
    </p:embeddedFont>
    <p:embeddedFont>
      <p:font typeface="Brush Script MT" panose="03060802040406070304" pitchFamily="66" charset="0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Algerian" panose="04020705040A02060702" pitchFamily="82" charset="0"/>
      <p:regular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2865" autoAdjust="0"/>
  </p:normalViewPr>
  <p:slideViewPr>
    <p:cSldViewPr snapToGrid="0">
      <p:cViewPr varScale="1">
        <p:scale>
          <a:sx n="58" d="100"/>
          <a:sy n="58" d="100"/>
        </p:scale>
        <p:origin x="9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C7189-9505-4FA9-A56F-F45FE17778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DD59A-1191-4D0D-81DB-FEC1CA448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0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09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students the rules of the game.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Split everyone into groups of 7. Each group makes a line.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one volunteer from each group comes up to the front.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Secretly write down a letter on the piece of paper and show the letter to the volunteers. The volunteers are not allowed to speak, say the letter, or give any hints to their friends.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 “go”, the volunteer traces the letter on the back of their friend using only their finger.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last student figures out the letter, he/she must raise his/her hand and share what he/she thinks the letter is. If the letter is correct, the group receives one point. The group with the most points  will win the game..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F2B9D-E88B-4794-9225-CDE332918C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0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27812-A5B9-4D8A-A36E-2E7F10667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6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9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flashcards for playing this game.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a flashcard on the board and draw lines for letters of this word.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have to guess what the letters are.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their guessing is correct, they continue to guess the others.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their guessing is incorrect, the teacher will draw a part of the hangman picture.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the hangman picture is completed, students lose the game.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students will win the game when they can guess all the letters of that word before the hangman picture drawing is done.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6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clicks to the red circle if </a:t>
            </a:r>
            <a:r>
              <a:rPr lang="en-US" dirty="0" err="1"/>
              <a:t>Sts</a:t>
            </a:r>
            <a:r>
              <a:rPr lang="en-US" dirty="0"/>
              <a:t> choose the wrong letters.</a:t>
            </a:r>
          </a:p>
          <a:p>
            <a:r>
              <a:rPr lang="en-US" dirty="0"/>
              <a:t>If correct, click to the squares to show the letters.</a:t>
            </a:r>
          </a:p>
          <a:p>
            <a:r>
              <a:rPr lang="en-US" dirty="0"/>
              <a:t>Finally, click on the mouse to hear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5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students how to do the task.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around for help if necessary.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the answers with the whole class.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3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clicks to hear the sounds.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F2B9D-E88B-4794-9225-CDE332918C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0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students to work in pairs: point, say and check their answers.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around and help students if necessary.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24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to the pictures and ask students to identify them.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an example with the whole class.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students to do Exercise 2 individually.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8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and check their answers.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around for help.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D59A-1191-4D0D-81DB-FEC1CA448F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DEFF8E-EFB4-4AFD-BD60-E8906319D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E464F0-C90B-4B49-9A9F-916D29D4D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57C72-828E-45D1-B77C-E627409E2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D077A-DDAB-4E42-8B6B-5B83A2D8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BA5408-D45C-492C-BBFA-0E677A270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7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279C6F-CCF0-494A-89E2-9E510443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D67D66-0D19-4C23-9B62-73FAB5C8D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8E3F19-2452-4B5F-97F9-64C41911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981B8E-6B96-499C-A8D9-E514B68AA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F91B92-7682-441D-84AC-04188506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4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BDDAC5-6946-4E29-8F01-C19177792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3A773F-BD03-4390-A76C-F028412E4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EF6FB-B38E-4CDB-8316-A0010F64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804C2-A1BD-4699-90A7-9FF873DEE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695D18-7112-49BF-9FC1-C866E457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9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9EBE247-7AEA-4EAD-94AF-BCF7DFA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E5E56-F125-4204-9702-E505B479D00A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C59FB200-EAFA-4623-8FD3-229DE74B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D74C97C-76E4-43DF-A9A5-4CC94427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89AB8-B3C7-40B5-B6C1-9BFED7EB5B4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6525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2B222AB-E01E-4573-BB04-18D32AF6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15245-7ED0-486D-BFE3-4B27FCF81DFD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A89DBEDB-EC2E-47D1-B1AD-1A2613C1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378F8E7E-A221-4990-86BD-2F2BE6BA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CCBD-B596-4EA8-A18A-E4F1F452D57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57650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5CB8927F-03CD-4420-A7AC-FDACF1CB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C1A1F-EEEE-449F-8FE4-4773D3CBB90F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ACF0063A-F8C4-4374-A3F1-05C36A27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539107F-D773-40CE-9890-F7C8465B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28221-DD12-454A-B106-376B882614D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20309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xmlns="" id="{9E2A8E1F-1BA0-44A0-AF1B-A7E4A547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4770-C482-42CF-9603-3B57305F3255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FA28C385-C75E-42C0-BD7B-E0C535E9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F7E25CD1-A402-42A3-B1D1-52E86001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8F94-E0FC-4714-9B94-11D5334A9C6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0932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xmlns="" id="{D7ED1B52-4EE2-423C-AC9A-C6DA6EB6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5FC2-915E-445B-81BF-6DA2D5764742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xmlns="" id="{35D0F66D-1CF3-4C8B-B85B-88F3A30D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xmlns="" id="{7F021B21-EC91-4E9B-88A6-239422BC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3A565-C8CA-4483-ACA1-0F6FBED3078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4331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xmlns="" id="{DB1EE9BE-E6D9-4E66-9F2B-EBE66756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E4EC3-EC0B-4DD5-A27B-E00CE3A6B4C0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xmlns="" id="{88BE370B-B6C8-4984-A23C-61822F85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xmlns="" id="{F9D642C7-8C66-49BB-8A3B-152BDBD8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B3ED0-5F2C-4AD0-BDE2-586EA9C83F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24254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xmlns="" id="{F964E50F-195F-48D7-9F38-03D81076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D16EE-AE18-43F2-AC56-43C3A8A9D7AA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xmlns="" id="{AC1F6B9E-6F17-4EC7-8A20-10456A67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xmlns="" id="{D4A25167-676D-450B-B1DD-B8BC79DF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EBBE-8550-4DCD-B79A-F5045B59996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7996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xmlns="" id="{4AEC205A-20C5-4E7E-BEE0-24EF2095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558CC-9498-4CF0-87A5-F9DFCB0478BB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6E38A385-82E1-4606-8764-046FF720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B6CADA06-93BB-4C36-9084-6F178E5C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64F07-297F-4BA7-9D8A-4200559CE0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8821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275975-7B6E-4433-97B5-BAEA34E7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FB37F3-ABDE-4473-A787-87C83ABD5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74406A-8FA2-42B9-8AFC-13DB2B9F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DDFA00-2327-47B0-B26E-9D900400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BCEBCB-FED1-4F1E-8885-E0144445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4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xmlns="" id="{71DDD0FF-AEA6-4DE7-9156-0C75035F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08B-A857-4586-9FE1-F9863682A1F2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1759EE48-90EB-4BC5-A7EE-D7E56825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5B72308F-A7FB-4DB3-8DA5-D19F7D7A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FB789-836D-47A9-894D-0E2F57B7D42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28342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5BC2359-AA07-4766-94DD-6198D13F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1179F-1DDC-4CE9-8A1C-9AF66F84B98C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29251DF-CB12-48D3-9D09-25B75EC0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353BA0E2-2501-4577-8989-A3A8FB6D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0D02C-9B13-4EA0-8CE7-2AB5CEB6647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5853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F22807B-7DDA-4E10-8FF0-1A83A36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883C4-43C6-4292-864D-4255A5E91585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09748D25-7A07-45E3-9E63-4031BC25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CE2400F-96A1-4B6D-801A-B1A70DE4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234D4-663D-4E80-9746-98A761B6CEF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05660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E08951B-47D1-4C89-BD6F-13EA917F7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0572DA5-F539-41EC-8E54-74EF6A807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5EEDC16-E915-4B18-A8F4-8B2842F15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34587-3B98-4F43-92E7-7BF1F40DE17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0786941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D1B0E69-89A9-4769-AE2A-C65784DEB8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5D54842-2F2A-4061-84A5-C75CEC35C3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1AC4A0-10F2-4176-8BA5-3224FF41C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EF6C6-5346-40A9-8EB1-3231A6F658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84560908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824BEA3-9C52-46E4-A3CA-1319E5341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F5390C2-8017-4C6C-BA08-90434DCB9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B7EFC0-17CA-439F-9B9D-E4D49D392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94A47-5F9D-4E70-8360-B14442A369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31221923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DD2528-322B-4382-A6A1-542481D108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E983DE-72E2-4F0E-95A0-B0B15CE1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3370C8-4F79-4C4C-A143-2E0A570F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59149-510A-42B8-98B5-A93FE9BD1D0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55542642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2E9BACB-B30A-4913-9CF1-AA5FFF38F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BD315CE-59F8-432C-BDBA-65648DB5CD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0DC939E-817D-42DD-BA2E-5BEB530A3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5F22D-D397-4C45-8769-2E711323D2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8653053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B7DB49A-0941-4B2E-85FD-73C120E3A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B308CAE-5EAA-432E-8B3E-705B27F9F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D512225-50F6-435A-AA93-2E586E1832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92C426-FF7E-4917-BE71-7A42CB9CA4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30617464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1971FCB-41DF-4D11-873B-9A51811BD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902B03E-CB66-40C7-B329-AC3FA3B8C8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C0E8FE8-2E5A-4BE5-B78A-EE12448F4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04D7D-7A2D-48AF-8FFC-D2D46441C52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0825000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55B40-38C8-43AD-96F0-0204A8DE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4626EA-4FFB-40FA-A11B-C1D49230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4C8323-B4DC-45E7-BE16-8685FD80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006FCA-D484-4558-8216-0FE17BA3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75AA03-964E-4027-9C79-C81EF70B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95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C8E4AD-3547-4ED4-AC22-03A88985A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4597123-C05B-4263-8AA0-51ED2CF8F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C57BDC-DDE3-43FA-96EB-0841C3CF76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FA207-D807-4741-83BE-BE12ADBC045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03368910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D643BB-F4A8-487D-9383-7432D8B6E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D3FC05-DAA4-44EC-9AEC-DB5D3410F1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F68DCE-6C4A-47BC-8F09-42F17EC80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7D943-C392-43A5-8C56-E766ACF7068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16157139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32C8C2-6D5B-4E50-AC01-81F3080DF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604947C-8011-48ED-AA09-AB3C9DF18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05FBEB7-FCA4-4BE8-A164-E9B3C3FE8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36CF6-788B-4275-9A88-6086A7BC1A8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0600533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B64778E-E672-4775-B36B-268A5EC6F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D1D9267-9696-48A7-A332-3BC17A7D55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68D6E77-D126-4D2F-BE29-79D4AC6B5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30ECB-E307-4D55-8928-3A391986A4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2666086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64AF53C-5721-4232-A831-5F4797EF3E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426C041-F55E-42A0-9E33-3C91E966B18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C1BF99-4666-433C-A71E-A0C26029F5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8F9A82-D963-4281-B3FC-9806D43C208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1815373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55D5E-D2D0-4393-9E59-4D334B45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13AFCB-4F8D-4F1C-8766-D7AE9DF99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E72E49-B2E8-4F45-8910-A29C1B550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5B688F-730E-4207-B417-F51734F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477296-7EC7-4F86-9193-4B67DB8A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EA5681-0185-4C71-BE34-05A83B52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9F580-0C81-4359-BC81-7E6ABADA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E67855-CA7B-4DEA-BFD5-A116BADB4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1B3E80-44A6-4B3B-B6B7-94EFCEA73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15BDF4-5AC1-497F-BB3A-9BED8633D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1061B6-B086-4068-A0DE-7E1E684D5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DE0C88-4CAA-4E0E-B9A9-70173F11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B29668-52BE-4D54-BF79-621B6BD0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AD967B-6754-4158-BE9A-9D380C7F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8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30FC1-4A39-4A0E-A5C7-B0646B9E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2DF170-A719-4F8C-AF99-5C843A4B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B99DF5-2C42-4299-B0F4-F42AB87A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BA4661-5B85-4AE8-8AF8-6A2EBF02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8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AF2BE6-2075-4B32-8E0A-66DD910D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A34637-BF17-4EB5-99BE-FFEDC3F3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097D85-BD65-4EB8-8092-EA5B4624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C2B3C-A928-4B2D-A4ED-8FC7D46D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6BCC62-BE01-4109-892B-786DE9FFC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8E2022-37C7-43AA-AA5A-BD917214D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9E5470-C0C9-4806-86BB-77920B685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DDC91F-4529-4153-806B-A3C26ECF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80E14-E0C8-4CA3-AE6E-41C1238A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4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30863-CB87-45FB-BDE2-DF38FAAE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365233-E552-4BE1-867A-0384553C6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754B51-AD97-4D4D-A8F9-506990F63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45708A-48D9-457D-A900-0AAF5CD5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16354-08BE-4360-9692-50F53837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1BDB3D-31D5-4176-9A5E-D4AB1912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BF793FC-DDDD-4437-939A-5459FF40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8D1C08-9D80-4E66-B1EE-B9D1783F3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CC960-EDFF-43AE-B7ED-B7A4D8BFA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B9AB2-1B4C-411E-AE03-4E9777D745CF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811B69-1846-4BC7-830D-5C9A9E7DB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CC74A8-B947-4C66-A373-84D4CF94E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5D78-B1FC-4189-9DAD-9FDFF6F7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8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2FB1A843-79E6-4306-88FD-6800B0E2DA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D3348B38-57EF-4181-9A14-100B2E57AB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9007FA7D-31BD-4364-98A8-CB1812368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E54FAE-2B35-47F3-9586-97398D1FB6E1}" type="datetimeFigureOut">
              <a:rPr lang="es-ES"/>
              <a:pPr>
                <a:defRPr/>
              </a:pPr>
              <a:t>26/01/2022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FCBF0C1-E5BE-4593-8330-A05C8D701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4AD3F99E-083A-4B32-B12F-CA976A154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s-ES" altLang="en-US"/>
              <a:t>Đỗ Thị Hường</a:t>
            </a:r>
            <a:fld id="{1F4D08B7-00EF-41C2-A25A-C676B94CC4B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86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4BEC9C9-C94F-4D05-A2E2-F01503064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8FEDAC82-8E12-4FA0-9199-4A4B6AE00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D25233D-CBD6-4093-9BB7-E984D52C9C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578AADE-E1A6-4C52-B618-0D1BF40282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99DAEF6-A295-42A7-BC0F-6BB693166E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51CB3C-9999-416B-8E55-24C6EAB6098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9189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5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9.png"/><Relationship Id="rId5" Type="http://schemas.openxmlformats.org/officeDocument/2006/relationships/image" Target="../media/image3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4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6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4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9.png"/><Relationship Id="rId5" Type="http://schemas.microsoft.com/office/2007/relationships/media" Target="../media/media9.mp3"/><Relationship Id="rId10" Type="http://schemas.openxmlformats.org/officeDocument/2006/relationships/image" Target="../media/image39.png"/><Relationship Id="rId4" Type="http://schemas.openxmlformats.org/officeDocument/2006/relationships/audio" Target="../media/media8.mp3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5" Type="http://schemas.microsoft.com/office/2007/relationships/media" Target="../media/media15.mp3"/><Relationship Id="rId10" Type="http://schemas.openxmlformats.org/officeDocument/2006/relationships/image" Target="../media/image9.png"/><Relationship Id="rId4" Type="http://schemas.openxmlformats.org/officeDocument/2006/relationships/audio" Target="../media/media14.mp3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5" Type="http://schemas.microsoft.com/office/2007/relationships/media" Target="../media/media18.mp3"/><Relationship Id="rId10" Type="http://schemas.openxmlformats.org/officeDocument/2006/relationships/image" Target="../media/image9.png"/><Relationship Id="rId4" Type="http://schemas.openxmlformats.org/officeDocument/2006/relationships/audio" Target="../media/media17.mp3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2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5" Type="http://schemas.microsoft.com/office/2007/relationships/media" Target="../media/media21.mp3"/><Relationship Id="rId10" Type="http://schemas.openxmlformats.org/officeDocument/2006/relationships/image" Target="../media/image9.png"/><Relationship Id="rId4" Type="http://schemas.openxmlformats.org/officeDocument/2006/relationships/audio" Target="../media/media20.mp3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2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5" Type="http://schemas.microsoft.com/office/2007/relationships/media" Target="../media/media24.mp3"/><Relationship Id="rId10" Type="http://schemas.openxmlformats.org/officeDocument/2006/relationships/image" Target="../media/image9.png"/><Relationship Id="rId4" Type="http://schemas.openxmlformats.org/officeDocument/2006/relationships/audio" Target="../media/media23.mp3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9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4.jp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9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4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6D2CDB-1609-4C21-8EDF-10A029F55F15}"/>
              </a:ext>
            </a:extLst>
          </p:cNvPr>
          <p:cNvSpPr/>
          <p:nvPr/>
        </p:nvSpPr>
        <p:spPr>
          <a:xfrm>
            <a:off x="4866921" y="749112"/>
            <a:ext cx="51950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UP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9EA6FA-7FB2-4EE5-851B-714A861DB074}"/>
              </a:ext>
            </a:extLst>
          </p:cNvPr>
          <p:cNvSpPr/>
          <p:nvPr/>
        </p:nvSpPr>
        <p:spPr>
          <a:xfrm>
            <a:off x="3605217" y="2328773"/>
            <a:ext cx="7808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STARTER UNIT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6F365C-B104-4F63-977F-547E1BCAE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91">
            <a:off x="8250732" y="2136965"/>
            <a:ext cx="9525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4FA589-F8C8-4E85-B764-976753C91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356"/>
            <a:ext cx="2032644" cy="2032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CF26FB-EF55-4F64-8E45-E88F1CA15C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6" t="18195" r="35859" b="10556"/>
          <a:stretch/>
        </p:blipFill>
        <p:spPr>
          <a:xfrm>
            <a:off x="168900" y="170052"/>
            <a:ext cx="3436317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07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8E4CFAF1-C67B-41B0-89CB-6E6FFFBAE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t="31746" r="35089" b="22254"/>
          <a:stretch/>
        </p:blipFill>
        <p:spPr>
          <a:xfrm>
            <a:off x="4932393" y="3878809"/>
            <a:ext cx="3033032" cy="2562628"/>
          </a:xfrm>
          <a:prstGeom prst="rect">
            <a:avLst/>
          </a:prstGeom>
        </p:spPr>
      </p:pic>
      <p:pic>
        <p:nvPicPr>
          <p:cNvPr id="110" name="Picture 33">
            <a:extLst>
              <a:ext uri="{FF2B5EF4-FFF2-40B4-BE49-F238E27FC236}">
                <a16:creationId xmlns:a16="http://schemas.microsoft.com/office/drawing/2014/main" xmlns="" id="{8D93C0CA-E831-44FD-9656-A1AF2633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390" r="10587" b="9106"/>
          <a:stretch>
            <a:fillRect/>
          </a:stretch>
        </p:blipFill>
        <p:spPr bwMode="auto">
          <a:xfrm rot="984219">
            <a:off x="3490439" y="958443"/>
            <a:ext cx="78898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28">
            <a:extLst>
              <a:ext uri="{FF2B5EF4-FFF2-40B4-BE49-F238E27FC236}">
                <a16:creationId xmlns:a16="http://schemas.microsoft.com/office/drawing/2014/main" xmlns="" id="{60A76776-E98E-476C-8DB6-85061AC6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-2" r="12019" b="8586"/>
          <a:stretch>
            <a:fillRect/>
          </a:stretch>
        </p:blipFill>
        <p:spPr bwMode="auto">
          <a:xfrm>
            <a:off x="2869895" y="690564"/>
            <a:ext cx="68738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5">
            <a:extLst>
              <a:ext uri="{FF2B5EF4-FFF2-40B4-BE49-F238E27FC236}">
                <a16:creationId xmlns:a16="http://schemas.microsoft.com/office/drawing/2014/main" xmlns="" id="{172CA53D-99C7-42F3-82E5-E0FFD39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84" y="982664"/>
            <a:ext cx="6762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3">
            <a:extLst>
              <a:ext uri="{FF2B5EF4-FFF2-40B4-BE49-F238E27FC236}">
                <a16:creationId xmlns:a16="http://schemas.microsoft.com/office/drawing/2014/main" xmlns="" id="{F8CE30FF-8889-453E-ABA6-D07584E4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34" y="941389"/>
            <a:ext cx="12858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B1AF3784-9365-4728-94AA-247133D7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21" y="3454403"/>
            <a:ext cx="963613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xmlns="" id="{0661D525-B41A-46A7-B655-DE3A8E63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34" y="941389"/>
            <a:ext cx="150018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9">
            <a:extLst>
              <a:ext uri="{FF2B5EF4-FFF2-40B4-BE49-F238E27FC236}">
                <a16:creationId xmlns:a16="http://schemas.microsoft.com/office/drawing/2014/main" xmlns="" id="{02C84606-A3C7-440B-9479-4E38DC9D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33" y="1858965"/>
            <a:ext cx="4810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0">
            <a:extLst>
              <a:ext uri="{FF2B5EF4-FFF2-40B4-BE49-F238E27FC236}">
                <a16:creationId xmlns:a16="http://schemas.microsoft.com/office/drawing/2014/main" xmlns="" id="{5A55D34E-11D3-478E-B361-AFBABEDF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20" y="2159002"/>
            <a:ext cx="4270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1">
            <a:extLst>
              <a:ext uri="{FF2B5EF4-FFF2-40B4-BE49-F238E27FC236}">
                <a16:creationId xmlns:a16="http://schemas.microsoft.com/office/drawing/2014/main" xmlns="" id="{2B321970-C2D1-4EA6-94E1-BE2D4B17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58" y="1930402"/>
            <a:ext cx="51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12">
            <a:extLst>
              <a:ext uri="{FF2B5EF4-FFF2-40B4-BE49-F238E27FC236}">
                <a16:creationId xmlns:a16="http://schemas.microsoft.com/office/drawing/2014/main" xmlns="" id="{DE7D7EBF-2E6C-4B93-8BAC-CD2C332D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20" y="2225678"/>
            <a:ext cx="292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14">
            <a:extLst>
              <a:ext uri="{FF2B5EF4-FFF2-40B4-BE49-F238E27FC236}">
                <a16:creationId xmlns:a16="http://schemas.microsoft.com/office/drawing/2014/main" xmlns="" id="{3DBE9C54-2949-4015-BD99-DB519AB6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84" y="2954339"/>
            <a:ext cx="4143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16">
            <a:extLst>
              <a:ext uri="{FF2B5EF4-FFF2-40B4-BE49-F238E27FC236}">
                <a16:creationId xmlns:a16="http://schemas.microsoft.com/office/drawing/2014/main" xmlns="" id="{7B848406-D3E5-418C-8855-A429521E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33" y="2989265"/>
            <a:ext cx="3286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13">
            <a:extLst>
              <a:ext uri="{FF2B5EF4-FFF2-40B4-BE49-F238E27FC236}">
                <a16:creationId xmlns:a16="http://schemas.microsoft.com/office/drawing/2014/main" xmlns="" id="{D47B393C-3686-404E-BFAA-CD949B0C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71" y="2239965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15">
            <a:extLst>
              <a:ext uri="{FF2B5EF4-FFF2-40B4-BE49-F238E27FC236}">
                <a16:creationId xmlns:a16="http://schemas.microsoft.com/office/drawing/2014/main" xmlns="" id="{D926D702-A98E-439C-9959-B46A448D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46" y="2305053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8">
            <a:extLst>
              <a:ext uri="{FF2B5EF4-FFF2-40B4-BE49-F238E27FC236}">
                <a16:creationId xmlns:a16="http://schemas.microsoft.com/office/drawing/2014/main" xmlns="" id="{3408602C-99F0-48DE-B0F0-319D754E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9" y="1730378"/>
            <a:ext cx="5492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6">
            <a:extLst>
              <a:ext uri="{FF2B5EF4-FFF2-40B4-BE49-F238E27FC236}">
                <a16:creationId xmlns:a16="http://schemas.microsoft.com/office/drawing/2014/main" xmlns="" id="{B9CE932D-19DE-47CB-8F74-39F021ED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58" y="1079502"/>
            <a:ext cx="5969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7">
            <a:extLst>
              <a:ext uri="{FF2B5EF4-FFF2-40B4-BE49-F238E27FC236}">
                <a16:creationId xmlns:a16="http://schemas.microsoft.com/office/drawing/2014/main" xmlns="" id="{553C1A16-2A91-41E5-A024-B8AA6A39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83" y="1149352"/>
            <a:ext cx="957262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3">
            <a:extLst>
              <a:ext uri="{FF2B5EF4-FFF2-40B4-BE49-F238E27FC236}">
                <a16:creationId xmlns:a16="http://schemas.microsoft.com/office/drawing/2014/main" xmlns="" id="{BBFA2680-F52F-4059-A71F-CC3EBD38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12848" r="14056" b="26929"/>
          <a:stretch>
            <a:fillRect/>
          </a:stretch>
        </p:blipFill>
        <p:spPr bwMode="auto">
          <a:xfrm>
            <a:off x="7463154" y="416563"/>
            <a:ext cx="370363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5A301B34-E1C5-4F1D-832F-7C0A13C286EF}"/>
              </a:ext>
            </a:extLst>
          </p:cNvPr>
          <p:cNvSpPr/>
          <p:nvPr/>
        </p:nvSpPr>
        <p:spPr>
          <a:xfrm>
            <a:off x="4278848" y="2632375"/>
            <a:ext cx="338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5F4575E5-C456-42E9-A7A6-C4DC42F72812}"/>
              </a:ext>
            </a:extLst>
          </p:cNvPr>
          <p:cNvSpPr/>
          <p:nvPr/>
        </p:nvSpPr>
        <p:spPr>
          <a:xfrm>
            <a:off x="5294383" y="262665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1BE3127A-983C-483F-A4F3-C3D51E05522B}"/>
              </a:ext>
            </a:extLst>
          </p:cNvPr>
          <p:cNvSpPr/>
          <p:nvPr/>
        </p:nvSpPr>
        <p:spPr>
          <a:xfrm>
            <a:off x="6589055" y="2659680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5089A42D-5BBA-43A3-AC91-1E7470AAB992}"/>
              </a:ext>
            </a:extLst>
          </p:cNvPr>
          <p:cNvSpPr/>
          <p:nvPr/>
        </p:nvSpPr>
        <p:spPr>
          <a:xfrm>
            <a:off x="7708064" y="264537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1CD6E3C7-B6AC-4A5B-8FF0-AFCCA093C922}"/>
              </a:ext>
            </a:extLst>
          </p:cNvPr>
          <p:cNvSpPr/>
          <p:nvPr/>
        </p:nvSpPr>
        <p:spPr>
          <a:xfrm>
            <a:off x="8838494" y="269746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1C747BCC-A026-4306-A915-FBEE2D74755E}"/>
              </a:ext>
            </a:extLst>
          </p:cNvPr>
          <p:cNvSpPr/>
          <p:nvPr/>
        </p:nvSpPr>
        <p:spPr>
          <a:xfrm>
            <a:off x="10014134" y="2626653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A02159D0-0DDA-456C-BFED-A0DA1C167764}"/>
              </a:ext>
            </a:extLst>
          </p:cNvPr>
          <p:cNvSpPr/>
          <p:nvPr/>
        </p:nvSpPr>
        <p:spPr>
          <a:xfrm>
            <a:off x="388110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2093D5FB-6546-426D-BE9B-0B6C77313B9B}"/>
              </a:ext>
            </a:extLst>
          </p:cNvPr>
          <p:cNvSpPr/>
          <p:nvPr/>
        </p:nvSpPr>
        <p:spPr>
          <a:xfrm>
            <a:off x="505077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4E40F57F-CC38-4F1B-BFC9-4C63F8C065AF}"/>
              </a:ext>
            </a:extLst>
          </p:cNvPr>
          <p:cNvSpPr/>
          <p:nvPr/>
        </p:nvSpPr>
        <p:spPr>
          <a:xfrm>
            <a:off x="738249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1666ED07-29FA-4D7E-8D17-C5292F1FFCCA}"/>
              </a:ext>
            </a:extLst>
          </p:cNvPr>
          <p:cNvSpPr/>
          <p:nvPr/>
        </p:nvSpPr>
        <p:spPr>
          <a:xfrm>
            <a:off x="8525308" y="2604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D310B6EF-8A79-46FC-BE30-A91B8564BDE0}"/>
              </a:ext>
            </a:extLst>
          </p:cNvPr>
          <p:cNvSpPr/>
          <p:nvPr/>
        </p:nvSpPr>
        <p:spPr>
          <a:xfrm>
            <a:off x="622044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64805DA6-371E-43A9-A30A-1389950CD5B2}"/>
              </a:ext>
            </a:extLst>
          </p:cNvPr>
          <p:cNvSpPr/>
          <p:nvPr/>
        </p:nvSpPr>
        <p:spPr>
          <a:xfrm>
            <a:off x="9691168" y="2585398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jacket.mp3">
            <a:hlinkClick r:id="" action="ppaction://media"/>
            <a:extLst>
              <a:ext uri="{FF2B5EF4-FFF2-40B4-BE49-F238E27FC236}">
                <a16:creationId xmlns:a16="http://schemas.microsoft.com/office/drawing/2014/main" xmlns="" id="{106B7783-224C-47B2-A3F6-C38CD402D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13656" y="3121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590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000"/>
                            </p:stCondLst>
                            <p:childTnLst>
                              <p:par>
                                <p:cTn id="3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audio>
              <p:cMediaNode vol="80000">
                <p:cTn id="4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29" grpId="0" animBg="1"/>
      <p:bldP spid="130" grpId="0" animBg="1"/>
      <p:bldP spid="131" grpId="0" animBg="1"/>
      <p:bldP spid="132" grpId="0" animBg="1"/>
      <p:bldP spid="1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3">
            <a:extLst>
              <a:ext uri="{FF2B5EF4-FFF2-40B4-BE49-F238E27FC236}">
                <a16:creationId xmlns:a16="http://schemas.microsoft.com/office/drawing/2014/main" xmlns="" id="{653E743D-A2A3-437B-8E4F-CE1B0619A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390" r="10587" b="9106"/>
          <a:stretch>
            <a:fillRect/>
          </a:stretch>
        </p:blipFill>
        <p:spPr bwMode="auto">
          <a:xfrm rot="984219">
            <a:off x="3490439" y="958443"/>
            <a:ext cx="78898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8">
            <a:extLst>
              <a:ext uri="{FF2B5EF4-FFF2-40B4-BE49-F238E27FC236}">
                <a16:creationId xmlns:a16="http://schemas.microsoft.com/office/drawing/2014/main" xmlns="" id="{05CE42ED-35D4-491C-8D19-D6C0836E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-2" r="12019" b="8586"/>
          <a:stretch>
            <a:fillRect/>
          </a:stretch>
        </p:blipFill>
        <p:spPr bwMode="auto">
          <a:xfrm>
            <a:off x="2869895" y="690564"/>
            <a:ext cx="68738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D6239747-0A7F-4E67-9D9A-F7641D37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84" y="982664"/>
            <a:ext cx="6762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DF2A034-EAFF-4EC5-863D-A9ED615F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34" y="941389"/>
            <a:ext cx="12858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9" name="Picture 2">
            <a:extLst>
              <a:ext uri="{FF2B5EF4-FFF2-40B4-BE49-F238E27FC236}">
                <a16:creationId xmlns:a16="http://schemas.microsoft.com/office/drawing/2014/main" xmlns="" id="{39E4B2AC-7C09-4A92-A9B7-C34F478E4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21" y="3454403"/>
            <a:ext cx="963613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69754E0-1FB4-446D-B552-CB2FC58F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34" y="941389"/>
            <a:ext cx="150018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xmlns="" id="{76A59B5B-05ED-4C32-B02F-2BED60D4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33" y="1858965"/>
            <a:ext cx="4810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53306CCF-D06C-4EED-9D91-087E845F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20" y="2159002"/>
            <a:ext cx="4270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xmlns="" id="{3FC026F2-CA13-4BA1-A2FA-562F3BD5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58" y="1930402"/>
            <a:ext cx="51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8964AFDC-4EFB-4F7D-9984-2CE75A73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20" y="2225678"/>
            <a:ext cx="292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69118DA1-BC17-4977-A313-C110BFD2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84" y="2954339"/>
            <a:ext cx="4143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314AFF19-4212-41D5-A7ED-8A646C81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33" y="2989265"/>
            <a:ext cx="3286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xmlns="" id="{28BBA3F2-8001-43A5-A93D-F53F9FF1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71" y="2239965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xmlns="" id="{0AC5749E-6853-473A-9350-41148BEA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46" y="2305053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4EE61089-90FB-47FF-853E-D3BBA0AA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9" y="1730378"/>
            <a:ext cx="5492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13EE764-BE73-4D61-8A0F-A05EC4C8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58" y="1079502"/>
            <a:ext cx="5969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xmlns="" id="{8A79ED5E-3F67-4262-97F6-FC6F8481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83" y="1149352"/>
            <a:ext cx="957262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00180A9-A051-4417-AEF3-5BC60ED1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12848" r="14056" b="26929"/>
          <a:stretch>
            <a:fillRect/>
          </a:stretch>
        </p:blipFill>
        <p:spPr bwMode="auto">
          <a:xfrm>
            <a:off x="7463154" y="416563"/>
            <a:ext cx="370363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AC2AF5B-2E13-4964-B1D1-10B90477BD7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0714" t="21587" r="31072" b="32413"/>
          <a:stretch/>
        </p:blipFill>
        <p:spPr>
          <a:xfrm>
            <a:off x="4735212" y="4198320"/>
            <a:ext cx="3060127" cy="22431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550C7B-DEC1-4B12-8610-35125223EB9B}"/>
              </a:ext>
            </a:extLst>
          </p:cNvPr>
          <p:cNvSpPr/>
          <p:nvPr/>
        </p:nvSpPr>
        <p:spPr>
          <a:xfrm>
            <a:off x="4278848" y="2632375"/>
            <a:ext cx="338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D5A037C-73E5-4D45-8802-6581EB0AF991}"/>
              </a:ext>
            </a:extLst>
          </p:cNvPr>
          <p:cNvSpPr/>
          <p:nvPr/>
        </p:nvSpPr>
        <p:spPr>
          <a:xfrm>
            <a:off x="5294383" y="262665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361AAA5B-F605-4ACB-AC1C-080FFC9742CD}"/>
              </a:ext>
            </a:extLst>
          </p:cNvPr>
          <p:cNvSpPr/>
          <p:nvPr/>
        </p:nvSpPr>
        <p:spPr>
          <a:xfrm>
            <a:off x="6473639" y="2659680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72E71B4-8B84-4C94-A193-3512E2A6C7EB}"/>
              </a:ext>
            </a:extLst>
          </p:cNvPr>
          <p:cNvSpPr/>
          <p:nvPr/>
        </p:nvSpPr>
        <p:spPr>
          <a:xfrm>
            <a:off x="7688828" y="264537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C07DF3D-0AFE-4359-9A8A-018A0B14D752}"/>
              </a:ext>
            </a:extLst>
          </p:cNvPr>
          <p:cNvSpPr/>
          <p:nvPr/>
        </p:nvSpPr>
        <p:spPr>
          <a:xfrm>
            <a:off x="8838494" y="269746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0FC343F-7E18-4047-97A0-83FB5E3C3524}"/>
              </a:ext>
            </a:extLst>
          </p:cNvPr>
          <p:cNvSpPr/>
          <p:nvPr/>
        </p:nvSpPr>
        <p:spPr>
          <a:xfrm>
            <a:off x="388110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F06385A-0380-4698-95E7-C4EC189F010D}"/>
              </a:ext>
            </a:extLst>
          </p:cNvPr>
          <p:cNvSpPr/>
          <p:nvPr/>
        </p:nvSpPr>
        <p:spPr>
          <a:xfrm>
            <a:off x="505077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8B68A55-1C20-480D-927C-1207E2F184C4}"/>
              </a:ext>
            </a:extLst>
          </p:cNvPr>
          <p:cNvSpPr/>
          <p:nvPr/>
        </p:nvSpPr>
        <p:spPr>
          <a:xfrm>
            <a:off x="738249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E75888A-7AFC-4AC9-98AC-4DF1AD82BB9B}"/>
              </a:ext>
            </a:extLst>
          </p:cNvPr>
          <p:cNvSpPr/>
          <p:nvPr/>
        </p:nvSpPr>
        <p:spPr>
          <a:xfrm>
            <a:off x="854835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6231B7E0-E80E-41BA-90A2-32A84C76CE04}"/>
              </a:ext>
            </a:extLst>
          </p:cNvPr>
          <p:cNvSpPr/>
          <p:nvPr/>
        </p:nvSpPr>
        <p:spPr>
          <a:xfrm>
            <a:off x="622044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emon.mp3">
            <a:hlinkClick r:id="" action="ppaction://media"/>
            <a:extLst>
              <a:ext uri="{FF2B5EF4-FFF2-40B4-BE49-F238E27FC236}">
                <a16:creationId xmlns:a16="http://schemas.microsoft.com/office/drawing/2014/main" xmlns="" id="{EEC29881-ACEA-485C-8BEF-C4DCD70BD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6225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8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6BC3B5-C560-417C-8554-C561214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2328" b="5731"/>
          <a:stretch/>
        </p:blipFill>
        <p:spPr>
          <a:xfrm rot="20937744">
            <a:off x="3290706" y="159142"/>
            <a:ext cx="5365626" cy="5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8249CE-57DD-46C4-90FE-801B612A5655}"/>
              </a:ext>
            </a:extLst>
          </p:cNvPr>
          <p:cNvSpPr/>
          <p:nvPr/>
        </p:nvSpPr>
        <p:spPr>
          <a:xfrm>
            <a:off x="2075284" y="2319091"/>
            <a:ext cx="85036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WRITE</a:t>
            </a:r>
          </a:p>
        </p:txBody>
      </p:sp>
    </p:spTree>
    <p:extLst>
      <p:ext uri="{BB962C8B-B14F-4D97-AF65-F5344CB8AC3E}">
        <p14:creationId xmlns:p14="http://schemas.microsoft.com/office/powerpoint/2010/main" val="301181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1529D4-7593-4B49-BB25-5AD9665E89E4}"/>
              </a:ext>
            </a:extLst>
          </p:cNvPr>
          <p:cNvSpPr/>
          <p:nvPr/>
        </p:nvSpPr>
        <p:spPr>
          <a:xfrm>
            <a:off x="4248872" y="2421514"/>
            <a:ext cx="249016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9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6E6A8E-D8CF-464E-AABC-D8F919ACA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419" t="38889" r="30268" b="17778"/>
          <a:stretch/>
        </p:blipFill>
        <p:spPr>
          <a:xfrm>
            <a:off x="3380975" y="147935"/>
            <a:ext cx="4915028" cy="2971800"/>
          </a:xfrm>
          <a:prstGeom prst="rect">
            <a:avLst/>
          </a:prstGeom>
        </p:spPr>
      </p:pic>
      <p:pic>
        <p:nvPicPr>
          <p:cNvPr id="7" name="ax. mp3">
            <a:hlinkClick r:id="" action="ppaction://media"/>
            <a:extLst>
              <a:ext uri="{FF2B5EF4-FFF2-40B4-BE49-F238E27FC236}">
                <a16:creationId xmlns:a16="http://schemas.microsoft.com/office/drawing/2014/main" xmlns="" id="{4819FB20-A703-45BB-9365-EBFD9B740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3840" y="2605314"/>
            <a:ext cx="406400" cy="406400"/>
          </a:xfrm>
          <a:prstGeom prst="rect">
            <a:avLst/>
          </a:prstGeom>
        </p:spPr>
      </p:pic>
      <p:pic>
        <p:nvPicPr>
          <p:cNvPr id="9" name=",a,">
            <a:hlinkClick r:id="" action="ppaction://media"/>
            <a:extLst>
              <a:ext uri="{FF2B5EF4-FFF2-40B4-BE49-F238E27FC236}">
                <a16:creationId xmlns:a16="http://schemas.microsoft.com/office/drawing/2014/main" xmlns="" id="{41CBD6C8-A8B7-417C-B944-6B11A7255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52954" y="1919514"/>
            <a:ext cx="406400" cy="406400"/>
          </a:xfrm>
          <a:prstGeom prst="rect">
            <a:avLst/>
          </a:prstGeom>
        </p:spPr>
      </p:pic>
      <p:pic>
        <p:nvPicPr>
          <p:cNvPr id="10" name="Aa">
            <a:hlinkClick r:id="" action="ppaction://media"/>
            <a:extLst>
              <a:ext uri="{FF2B5EF4-FFF2-40B4-BE49-F238E27FC236}">
                <a16:creationId xmlns:a16="http://schemas.microsoft.com/office/drawing/2014/main" xmlns="" id="{CBDE9136-65BE-4488-BFE1-91015D5BB2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6376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1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6A2E71-F3AB-4783-B050-9F2CCC6F0128}"/>
              </a:ext>
            </a:extLst>
          </p:cNvPr>
          <p:cNvSpPr/>
          <p:nvPr/>
        </p:nvSpPr>
        <p:spPr>
          <a:xfrm>
            <a:off x="2991083" y="4457700"/>
            <a:ext cx="510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C6FA90-4AC0-4E25-AC13-C71BE230E3FC}"/>
              </a:ext>
            </a:extLst>
          </p:cNvPr>
          <p:cNvSpPr/>
          <p:nvPr/>
        </p:nvSpPr>
        <p:spPr>
          <a:xfrm>
            <a:off x="4133095" y="4457700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3227FD-A217-4BDD-86B1-E2AE188AB1D2}"/>
              </a:ext>
            </a:extLst>
          </p:cNvPr>
          <p:cNvSpPr/>
          <p:nvPr/>
        </p:nvSpPr>
        <p:spPr>
          <a:xfrm>
            <a:off x="5295145" y="4457700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AD5AC9-8E79-40BF-9FFF-E8FA10FED1A0}"/>
              </a:ext>
            </a:extLst>
          </p:cNvPr>
          <p:cNvSpPr/>
          <p:nvPr/>
        </p:nvSpPr>
        <p:spPr>
          <a:xfrm>
            <a:off x="6392860" y="4457700"/>
            <a:ext cx="455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77F30D-9671-4483-A239-2FF1CCB5C8EC}"/>
              </a:ext>
            </a:extLst>
          </p:cNvPr>
          <p:cNvSpPr/>
          <p:nvPr/>
        </p:nvSpPr>
        <p:spPr>
          <a:xfrm>
            <a:off x="7612854" y="4457700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CCD454-C4D7-4CDE-B8CA-741CA9D3A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61" t="28571" r="36339" b="22064"/>
          <a:stretch/>
        </p:blipFill>
        <p:spPr>
          <a:xfrm>
            <a:off x="3602147" y="193655"/>
            <a:ext cx="4094053" cy="4133930"/>
          </a:xfrm>
          <a:prstGeom prst="rect">
            <a:avLst/>
          </a:prstGeom>
        </p:spPr>
      </p:pic>
      <p:pic>
        <p:nvPicPr>
          <p:cNvPr id="7" name="goose.mp3">
            <a:hlinkClick r:id="" action="ppaction://media"/>
            <a:extLst>
              <a:ext uri="{FF2B5EF4-FFF2-40B4-BE49-F238E27FC236}">
                <a16:creationId xmlns:a16="http://schemas.microsoft.com/office/drawing/2014/main" xmlns="" id="{0BC14FAA-197A-4E73-94B7-17B63A686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8638" y="2057420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B8949A-4FC8-42C5-90BB-CAF626687E15}"/>
              </a:ext>
            </a:extLst>
          </p:cNvPr>
          <p:cNvSpPr/>
          <p:nvPr/>
        </p:nvSpPr>
        <p:spPr>
          <a:xfrm>
            <a:off x="3829050" y="445770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512E979-73D4-470A-B9D6-069E7A708BC8}"/>
              </a:ext>
            </a:extLst>
          </p:cNvPr>
          <p:cNvSpPr/>
          <p:nvPr/>
        </p:nvSpPr>
        <p:spPr>
          <a:xfrm>
            <a:off x="4998720" y="445770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54C704-FEDB-4CCB-850A-27A0634E8F5A}"/>
              </a:ext>
            </a:extLst>
          </p:cNvPr>
          <p:cNvSpPr/>
          <p:nvPr/>
        </p:nvSpPr>
        <p:spPr>
          <a:xfrm>
            <a:off x="7330440" y="445770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C3C2FE-0AA0-4BB2-8B49-F20D7E9E4749}"/>
              </a:ext>
            </a:extLst>
          </p:cNvPr>
          <p:cNvSpPr/>
          <p:nvPr/>
        </p:nvSpPr>
        <p:spPr>
          <a:xfrm>
            <a:off x="2667000" y="445770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1C1E94D-6F75-4D9D-838A-507624B569DA}"/>
              </a:ext>
            </a:extLst>
          </p:cNvPr>
          <p:cNvSpPr/>
          <p:nvPr/>
        </p:nvSpPr>
        <p:spPr>
          <a:xfrm>
            <a:off x="8579599" y="4289258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4A91F2-FCBA-457B-B8B8-4BEBDD217CC5}"/>
              </a:ext>
            </a:extLst>
          </p:cNvPr>
          <p:cNvSpPr/>
          <p:nvPr/>
        </p:nvSpPr>
        <p:spPr>
          <a:xfrm>
            <a:off x="7506713" y="4289258"/>
            <a:ext cx="455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03A481-16FC-4A2D-A59A-1C0372A1E601}"/>
              </a:ext>
            </a:extLst>
          </p:cNvPr>
          <p:cNvSpPr/>
          <p:nvPr/>
        </p:nvSpPr>
        <p:spPr>
          <a:xfrm>
            <a:off x="6295338" y="432885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E9A733-5F37-4E31-BEAF-8679DB7E4764}"/>
              </a:ext>
            </a:extLst>
          </p:cNvPr>
          <p:cNvSpPr/>
          <p:nvPr/>
        </p:nvSpPr>
        <p:spPr>
          <a:xfrm>
            <a:off x="5098212" y="432885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3AF4B8-6D00-416B-BD11-0953470A24EF}"/>
              </a:ext>
            </a:extLst>
          </p:cNvPr>
          <p:cNvSpPr/>
          <p:nvPr/>
        </p:nvSpPr>
        <p:spPr>
          <a:xfrm>
            <a:off x="3946404" y="433051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061C14-06EF-4D78-8741-C6977084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93" t="30000" r="32232" b="22539"/>
          <a:stretch/>
        </p:blipFill>
        <p:spPr>
          <a:xfrm>
            <a:off x="3757228" y="282456"/>
            <a:ext cx="5213174" cy="3713767"/>
          </a:xfrm>
          <a:prstGeom prst="rect">
            <a:avLst/>
          </a:prstGeom>
        </p:spPr>
      </p:pic>
      <p:pic>
        <p:nvPicPr>
          <p:cNvPr id="7" name="house.mp3">
            <a:hlinkClick r:id="" action="ppaction://media"/>
            <a:extLst>
              <a:ext uri="{FF2B5EF4-FFF2-40B4-BE49-F238E27FC236}">
                <a16:creationId xmlns:a16="http://schemas.microsoft.com/office/drawing/2014/main" xmlns="" id="{2DCB0B24-773D-47C8-8D8C-E71F8A4AB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9235" y="2496457"/>
            <a:ext cx="406400" cy="40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DD1811-97F0-455B-B247-80EFDC4CFB59}"/>
              </a:ext>
            </a:extLst>
          </p:cNvPr>
          <p:cNvSpPr/>
          <p:nvPr/>
        </p:nvSpPr>
        <p:spPr>
          <a:xfrm>
            <a:off x="4803608" y="4289258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AA3886-422F-4AB2-8385-DCC4C6BF70CC}"/>
              </a:ext>
            </a:extLst>
          </p:cNvPr>
          <p:cNvSpPr/>
          <p:nvPr/>
        </p:nvSpPr>
        <p:spPr>
          <a:xfrm>
            <a:off x="5973278" y="4289258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C6803F-32D6-4565-9F10-156F2502362F}"/>
              </a:ext>
            </a:extLst>
          </p:cNvPr>
          <p:cNvSpPr/>
          <p:nvPr/>
        </p:nvSpPr>
        <p:spPr>
          <a:xfrm>
            <a:off x="8304998" y="4289258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2F6E59B-26F3-4B90-B61B-04A9BBC4E9F0}"/>
              </a:ext>
            </a:extLst>
          </p:cNvPr>
          <p:cNvSpPr/>
          <p:nvPr/>
        </p:nvSpPr>
        <p:spPr>
          <a:xfrm>
            <a:off x="7139138" y="4289258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E28B3D-0C40-42BA-9DC6-8C6C783BF7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0" t="47851" r="6875" b="14815"/>
          <a:stretch/>
        </p:blipFill>
        <p:spPr>
          <a:xfrm>
            <a:off x="3646445" y="125701"/>
            <a:ext cx="5304409" cy="3637309"/>
          </a:xfrm>
          <a:prstGeom prst="rect">
            <a:avLst/>
          </a:prstGeom>
        </p:spPr>
      </p:pic>
      <p:pic>
        <p:nvPicPr>
          <p:cNvPr id="2" name="farm">
            <a:hlinkClick r:id="" action="ppaction://media"/>
            <a:extLst>
              <a:ext uri="{FF2B5EF4-FFF2-40B4-BE49-F238E27FC236}">
                <a16:creationId xmlns:a16="http://schemas.microsoft.com/office/drawing/2014/main" xmlns="" id="{3F5BA2C1-8D6D-47FA-A2CF-727223059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6285" y="2466665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65DC98-E21C-49BB-B958-41EE25D98FA4}"/>
              </a:ext>
            </a:extLst>
          </p:cNvPr>
          <p:cNvSpPr/>
          <p:nvPr/>
        </p:nvSpPr>
        <p:spPr>
          <a:xfrm>
            <a:off x="5209106" y="3977640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73E6F1E-4F72-44BC-A307-14F8AA2C5A3C}"/>
              </a:ext>
            </a:extLst>
          </p:cNvPr>
          <p:cNvSpPr/>
          <p:nvPr/>
        </p:nvSpPr>
        <p:spPr>
          <a:xfrm>
            <a:off x="4107168" y="4018895"/>
            <a:ext cx="396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3A719D-4D55-4428-967B-ADDCED47274A}"/>
              </a:ext>
            </a:extLst>
          </p:cNvPr>
          <p:cNvSpPr/>
          <p:nvPr/>
        </p:nvSpPr>
        <p:spPr>
          <a:xfrm>
            <a:off x="6416040" y="3977640"/>
            <a:ext cx="426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D82FE9-23BA-472E-B032-9685F2EF9B75}"/>
              </a:ext>
            </a:extLst>
          </p:cNvPr>
          <p:cNvSpPr/>
          <p:nvPr/>
        </p:nvSpPr>
        <p:spPr>
          <a:xfrm>
            <a:off x="7431057" y="3993535"/>
            <a:ext cx="737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37DA8-5070-4750-B032-AA59604CFECA}"/>
              </a:ext>
            </a:extLst>
          </p:cNvPr>
          <p:cNvSpPr/>
          <p:nvPr/>
        </p:nvSpPr>
        <p:spPr>
          <a:xfrm>
            <a:off x="7235190" y="397764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265F69-87D5-4170-A9B4-155BB1F066CE}"/>
              </a:ext>
            </a:extLst>
          </p:cNvPr>
          <p:cNvSpPr/>
          <p:nvPr/>
        </p:nvSpPr>
        <p:spPr>
          <a:xfrm>
            <a:off x="6061710" y="397764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46A0E2-38E7-4EB6-8638-E97FB7A3D842}"/>
              </a:ext>
            </a:extLst>
          </p:cNvPr>
          <p:cNvSpPr/>
          <p:nvPr/>
        </p:nvSpPr>
        <p:spPr>
          <a:xfrm>
            <a:off x="3754523" y="3936385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7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46676F-F765-42BB-85C9-DBF552F991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392" t="32698" r="36786" b="23547"/>
          <a:stretch/>
        </p:blipFill>
        <p:spPr>
          <a:xfrm>
            <a:off x="3658746" y="119769"/>
            <a:ext cx="4502101" cy="3715631"/>
          </a:xfrm>
          <a:prstGeom prst="rect">
            <a:avLst/>
          </a:prstGeom>
        </p:spPr>
      </p:pic>
      <p:pic>
        <p:nvPicPr>
          <p:cNvPr id="10" name="king.mp3">
            <a:hlinkClick r:id="" action="ppaction://media"/>
            <a:extLst>
              <a:ext uri="{FF2B5EF4-FFF2-40B4-BE49-F238E27FC236}">
                <a16:creationId xmlns:a16="http://schemas.microsoft.com/office/drawing/2014/main" xmlns="" id="{689AACA3-9660-4AA9-9175-47413DB62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11126" y="2768600"/>
            <a:ext cx="406400" cy="406400"/>
          </a:xfrm>
          <a:prstGeom prst="rect">
            <a:avLst/>
          </a:prstGeom>
        </p:spPr>
      </p:pic>
      <p:pic>
        <p:nvPicPr>
          <p:cNvPr id="11" name="Kk">
            <a:hlinkClick r:id="" action="ppaction://media"/>
            <a:extLst>
              <a:ext uri="{FF2B5EF4-FFF2-40B4-BE49-F238E27FC236}">
                <a16:creationId xmlns:a16="http://schemas.microsoft.com/office/drawing/2014/main" xmlns="" id="{6A64A095-5805-4DD5-B728-3351AB6260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39057" y="3429000"/>
            <a:ext cx="406400" cy="406400"/>
          </a:xfrm>
          <a:prstGeom prst="rect">
            <a:avLst/>
          </a:prstGeom>
        </p:spPr>
      </p:pic>
      <p:pic>
        <p:nvPicPr>
          <p:cNvPr id="12" name=",k,">
            <a:hlinkClick r:id="" action="ppaction://media"/>
            <a:extLst>
              <a:ext uri="{FF2B5EF4-FFF2-40B4-BE49-F238E27FC236}">
                <a16:creationId xmlns:a16="http://schemas.microsoft.com/office/drawing/2014/main" xmlns="" id="{3529C130-93E0-4CC9-A11A-20201A8CCE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39057" y="3429000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56448B9-B9A1-4C1C-86D1-9587D6AA94FD}"/>
              </a:ext>
            </a:extLst>
          </p:cNvPr>
          <p:cNvSpPr/>
          <p:nvPr/>
        </p:nvSpPr>
        <p:spPr>
          <a:xfrm>
            <a:off x="4078227" y="4359736"/>
            <a:ext cx="498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4A5DFEC-02C5-473A-A705-716CDDCF7B8C}"/>
              </a:ext>
            </a:extLst>
          </p:cNvPr>
          <p:cNvSpPr/>
          <p:nvPr/>
        </p:nvSpPr>
        <p:spPr>
          <a:xfrm>
            <a:off x="5242914" y="4368505"/>
            <a:ext cx="343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D193EAD-18FB-4784-A019-3662E834CC16}"/>
              </a:ext>
            </a:extLst>
          </p:cNvPr>
          <p:cNvSpPr/>
          <p:nvPr/>
        </p:nvSpPr>
        <p:spPr>
          <a:xfrm>
            <a:off x="6137882" y="436925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2BC67EC-9511-4381-9D24-9888FE6B3305}"/>
              </a:ext>
            </a:extLst>
          </p:cNvPr>
          <p:cNvSpPr/>
          <p:nvPr/>
        </p:nvSpPr>
        <p:spPr>
          <a:xfrm>
            <a:off x="7488028" y="4368505"/>
            <a:ext cx="510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C67B6C-B332-458A-81BA-7569B8AADC8C}"/>
              </a:ext>
            </a:extLst>
          </p:cNvPr>
          <p:cNvSpPr/>
          <p:nvPr/>
        </p:nvSpPr>
        <p:spPr>
          <a:xfrm>
            <a:off x="3658746" y="4277226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503B66-B027-4D1F-A6D2-56EF5FDBA89A}"/>
              </a:ext>
            </a:extLst>
          </p:cNvPr>
          <p:cNvSpPr/>
          <p:nvPr/>
        </p:nvSpPr>
        <p:spPr>
          <a:xfrm>
            <a:off x="4828416" y="4277226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370633B-D20E-4050-A03B-845676721B9F}"/>
              </a:ext>
            </a:extLst>
          </p:cNvPr>
          <p:cNvSpPr/>
          <p:nvPr/>
        </p:nvSpPr>
        <p:spPr>
          <a:xfrm>
            <a:off x="7160136" y="4277226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0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1EE30D-4225-4591-81FF-10E367E0F3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327" t="26985" r="29327" b="23546"/>
          <a:stretch/>
        </p:blipFill>
        <p:spPr>
          <a:xfrm>
            <a:off x="3575495" y="521940"/>
            <a:ext cx="5041010" cy="3392575"/>
          </a:xfrm>
          <a:prstGeom prst="rect">
            <a:avLst/>
          </a:prstGeom>
        </p:spPr>
      </p:pic>
      <p:pic>
        <p:nvPicPr>
          <p:cNvPr id="10" name="eagle.mp3">
            <a:hlinkClick r:id="" action="ppaction://media"/>
            <a:extLst>
              <a:ext uri="{FF2B5EF4-FFF2-40B4-BE49-F238E27FC236}">
                <a16:creationId xmlns:a16="http://schemas.microsoft.com/office/drawing/2014/main" xmlns="" id="{DD55CBD6-55F5-415C-8390-E42DE1005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0314" y="2915759"/>
            <a:ext cx="406400" cy="406400"/>
          </a:xfrm>
          <a:prstGeom prst="rect">
            <a:avLst/>
          </a:prstGeom>
        </p:spPr>
      </p:pic>
      <p:pic>
        <p:nvPicPr>
          <p:cNvPr id="11" name="Ee">
            <a:hlinkClick r:id="" action="ppaction://media"/>
            <a:extLst>
              <a:ext uri="{FF2B5EF4-FFF2-40B4-BE49-F238E27FC236}">
                <a16:creationId xmlns:a16="http://schemas.microsoft.com/office/drawing/2014/main" xmlns="" id="{F8840DEC-A793-48FB-8E40-A49D2777C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70128" y="3225800"/>
            <a:ext cx="406400" cy="406400"/>
          </a:xfrm>
          <a:prstGeom prst="rect">
            <a:avLst/>
          </a:prstGeom>
        </p:spPr>
      </p:pic>
      <p:pic>
        <p:nvPicPr>
          <p:cNvPr id="12" name=",e,">
            <a:hlinkClick r:id="" action="ppaction://media"/>
            <a:extLst>
              <a:ext uri="{FF2B5EF4-FFF2-40B4-BE49-F238E27FC236}">
                <a16:creationId xmlns:a16="http://schemas.microsoft.com/office/drawing/2014/main" xmlns="" id="{A18265DA-215A-4F33-A496-CAFCDD468F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1728" y="2349429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E5A59F-31B8-4669-B1ED-305558E9EB76}"/>
              </a:ext>
            </a:extLst>
          </p:cNvPr>
          <p:cNvSpPr/>
          <p:nvPr/>
        </p:nvSpPr>
        <p:spPr>
          <a:xfrm>
            <a:off x="4094563" y="4173059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2F6F2F-FADF-4915-A255-CBEB7416070B}"/>
              </a:ext>
            </a:extLst>
          </p:cNvPr>
          <p:cNvSpPr/>
          <p:nvPr/>
        </p:nvSpPr>
        <p:spPr>
          <a:xfrm>
            <a:off x="5115115" y="4156911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4DF51E-97AD-453D-AA79-209040764FB8}"/>
              </a:ext>
            </a:extLst>
          </p:cNvPr>
          <p:cNvSpPr/>
          <p:nvPr/>
        </p:nvSpPr>
        <p:spPr>
          <a:xfrm>
            <a:off x="6374570" y="4198166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B8AD316-6CD7-4F93-927C-717CF7C63605}"/>
              </a:ext>
            </a:extLst>
          </p:cNvPr>
          <p:cNvSpPr/>
          <p:nvPr/>
        </p:nvSpPr>
        <p:spPr>
          <a:xfrm>
            <a:off x="7643537" y="4147446"/>
            <a:ext cx="343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E6C418-2370-42DF-841D-0C7771D536D0}"/>
              </a:ext>
            </a:extLst>
          </p:cNvPr>
          <p:cNvSpPr/>
          <p:nvPr/>
        </p:nvSpPr>
        <p:spPr>
          <a:xfrm>
            <a:off x="8616505" y="4168594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733859-025E-4E8A-9EB8-AFB02CA44EB4}"/>
              </a:ext>
            </a:extLst>
          </p:cNvPr>
          <p:cNvSpPr/>
          <p:nvPr/>
        </p:nvSpPr>
        <p:spPr>
          <a:xfrm>
            <a:off x="3720766" y="4156911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1514E22-128B-4795-8F0E-1E63E5BC80D0}"/>
              </a:ext>
            </a:extLst>
          </p:cNvPr>
          <p:cNvSpPr/>
          <p:nvPr/>
        </p:nvSpPr>
        <p:spPr>
          <a:xfrm>
            <a:off x="4890436" y="4156911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32B7DE0-F409-433D-B6B6-564444DA2154}"/>
              </a:ext>
            </a:extLst>
          </p:cNvPr>
          <p:cNvSpPr/>
          <p:nvPr/>
        </p:nvSpPr>
        <p:spPr>
          <a:xfrm>
            <a:off x="7222156" y="4156911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713DD7C-E9A0-48AF-9A46-01A67D20E624}"/>
              </a:ext>
            </a:extLst>
          </p:cNvPr>
          <p:cNvSpPr/>
          <p:nvPr/>
        </p:nvSpPr>
        <p:spPr>
          <a:xfrm>
            <a:off x="8388016" y="4156911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6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4EF69-18A1-4AE7-BC5F-1B7836B9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0568A2-C4FB-4306-878F-D37B55686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2D4D381-66B5-4E98-BD93-1EE783479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64" y="365125"/>
            <a:ext cx="5967136" cy="5445012"/>
          </a:xfrm>
        </p:spPr>
      </p:pic>
    </p:spTree>
    <p:extLst>
      <p:ext uri="{BB962C8B-B14F-4D97-AF65-F5344CB8AC3E}">
        <p14:creationId xmlns:p14="http://schemas.microsoft.com/office/powerpoint/2010/main" val="1897835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05931-CACB-42AB-89A8-5B26EC5478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732" t="31301" r="31697" b="22699"/>
          <a:stretch/>
        </p:blipFill>
        <p:spPr>
          <a:xfrm>
            <a:off x="4065529" y="284615"/>
            <a:ext cx="5660571" cy="3797335"/>
          </a:xfrm>
          <a:prstGeom prst="rect">
            <a:avLst/>
          </a:prstGeom>
        </p:spPr>
      </p:pic>
      <p:pic>
        <p:nvPicPr>
          <p:cNvPr id="7" name="iguana.mp3">
            <a:hlinkClick r:id="" action="ppaction://media"/>
            <a:extLst>
              <a:ext uri="{FF2B5EF4-FFF2-40B4-BE49-F238E27FC236}">
                <a16:creationId xmlns:a16="http://schemas.microsoft.com/office/drawing/2014/main" xmlns="" id="{7B48943F-1FAB-4D42-AA48-2A8B79F5D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42745" y="1980083"/>
            <a:ext cx="406400" cy="406400"/>
          </a:xfrm>
          <a:prstGeom prst="rect">
            <a:avLst/>
          </a:prstGeom>
        </p:spPr>
      </p:pic>
      <p:pic>
        <p:nvPicPr>
          <p:cNvPr id="9" name="Ii">
            <a:hlinkClick r:id="" action="ppaction://media"/>
            <a:extLst>
              <a:ext uri="{FF2B5EF4-FFF2-40B4-BE49-F238E27FC236}">
                <a16:creationId xmlns:a16="http://schemas.microsoft.com/office/drawing/2014/main" xmlns="" id="{D9E38055-8DEA-4828-8894-48A3E9C446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0" name=",i,">
            <a:hlinkClick r:id="" action="ppaction://media"/>
            <a:extLst>
              <a:ext uri="{FF2B5EF4-FFF2-40B4-BE49-F238E27FC236}">
                <a16:creationId xmlns:a16="http://schemas.microsoft.com/office/drawing/2014/main" xmlns="" id="{8E897125-91F6-401C-911B-A393129B7D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4FEF0DF-2370-4288-BB19-82DA37DEDFAC}"/>
              </a:ext>
            </a:extLst>
          </p:cNvPr>
          <p:cNvSpPr/>
          <p:nvPr/>
        </p:nvSpPr>
        <p:spPr>
          <a:xfrm>
            <a:off x="6295338" y="432885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13B677C-6594-49E5-BCFC-A8E84F66EC28}"/>
              </a:ext>
            </a:extLst>
          </p:cNvPr>
          <p:cNvSpPr/>
          <p:nvPr/>
        </p:nvSpPr>
        <p:spPr>
          <a:xfrm>
            <a:off x="4143619" y="4328855"/>
            <a:ext cx="343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D4D2063-7A7F-4A79-83A0-0D8262AD6747}"/>
              </a:ext>
            </a:extLst>
          </p:cNvPr>
          <p:cNvSpPr/>
          <p:nvPr/>
        </p:nvSpPr>
        <p:spPr>
          <a:xfrm>
            <a:off x="5204954" y="4171799"/>
            <a:ext cx="510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C47C817-F5D9-4169-8435-A4EFAAFF9F9A}"/>
              </a:ext>
            </a:extLst>
          </p:cNvPr>
          <p:cNvSpPr/>
          <p:nvPr/>
        </p:nvSpPr>
        <p:spPr>
          <a:xfrm>
            <a:off x="7402657" y="4296423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2CB0A7F-3F42-4430-8184-4ED3D232103A}"/>
              </a:ext>
            </a:extLst>
          </p:cNvPr>
          <p:cNvSpPr/>
          <p:nvPr/>
        </p:nvSpPr>
        <p:spPr>
          <a:xfrm>
            <a:off x="8577594" y="4289258"/>
            <a:ext cx="5485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7AC7006-693F-411E-934B-4D68B65D687B}"/>
              </a:ext>
            </a:extLst>
          </p:cNvPr>
          <p:cNvSpPr/>
          <p:nvPr/>
        </p:nvSpPr>
        <p:spPr>
          <a:xfrm>
            <a:off x="9726100" y="4328855"/>
            <a:ext cx="5485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A10710-A48E-45E0-85C5-928D8D51BDC3}"/>
              </a:ext>
            </a:extLst>
          </p:cNvPr>
          <p:cNvSpPr/>
          <p:nvPr/>
        </p:nvSpPr>
        <p:spPr>
          <a:xfrm>
            <a:off x="4804913" y="4296423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B420EF5-E7BB-44A6-8C45-C0ED1507E499}"/>
              </a:ext>
            </a:extLst>
          </p:cNvPr>
          <p:cNvSpPr/>
          <p:nvPr/>
        </p:nvSpPr>
        <p:spPr>
          <a:xfrm>
            <a:off x="5971274" y="428760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878868-693E-4843-AC2E-3A477839F00F}"/>
              </a:ext>
            </a:extLst>
          </p:cNvPr>
          <p:cNvSpPr/>
          <p:nvPr/>
        </p:nvSpPr>
        <p:spPr>
          <a:xfrm>
            <a:off x="8303996" y="4296423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C5D4CAB-3233-4861-A7ED-949933ABF51C}"/>
              </a:ext>
            </a:extLst>
          </p:cNvPr>
          <p:cNvSpPr/>
          <p:nvPr/>
        </p:nvSpPr>
        <p:spPr>
          <a:xfrm>
            <a:off x="3638051" y="4305246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AE7E04-0161-4ECD-90C4-8F29C42E685B}"/>
              </a:ext>
            </a:extLst>
          </p:cNvPr>
          <p:cNvSpPr/>
          <p:nvPr/>
        </p:nvSpPr>
        <p:spPr>
          <a:xfrm>
            <a:off x="9468853" y="4296423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7C7E81-2AE6-4372-8FBE-9380FA4E2B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779" t="26984" r="32500" b="25555"/>
          <a:stretch/>
        </p:blipFill>
        <p:spPr>
          <a:xfrm>
            <a:off x="3867051" y="215453"/>
            <a:ext cx="4724401" cy="3530795"/>
          </a:xfrm>
          <a:prstGeom prst="rect">
            <a:avLst/>
          </a:prstGeom>
        </p:spPr>
      </p:pic>
      <p:pic>
        <p:nvPicPr>
          <p:cNvPr id="7" name="donkey.mp3">
            <a:hlinkClick r:id="" action="ppaction://media"/>
            <a:extLst>
              <a:ext uri="{FF2B5EF4-FFF2-40B4-BE49-F238E27FC236}">
                <a16:creationId xmlns:a16="http://schemas.microsoft.com/office/drawing/2014/main" xmlns="" id="{2304B533-F25F-4C90-BF27-1F09E1B9A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3881" y="2387600"/>
            <a:ext cx="406400" cy="406400"/>
          </a:xfrm>
          <a:prstGeom prst="rect">
            <a:avLst/>
          </a:prstGeom>
        </p:spPr>
      </p:pic>
      <p:pic>
        <p:nvPicPr>
          <p:cNvPr id="9" name="Dd">
            <a:hlinkClick r:id="" action="ppaction://media"/>
            <a:extLst>
              <a:ext uri="{FF2B5EF4-FFF2-40B4-BE49-F238E27FC236}">
                <a16:creationId xmlns:a16="http://schemas.microsoft.com/office/drawing/2014/main" xmlns="" id="{23DF83C8-18CF-4656-9A2D-D1CAC13648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1160" y="2926644"/>
            <a:ext cx="406400" cy="406400"/>
          </a:xfrm>
          <a:prstGeom prst="rect">
            <a:avLst/>
          </a:prstGeom>
        </p:spPr>
      </p:pic>
      <p:pic>
        <p:nvPicPr>
          <p:cNvPr id="10" name=",d,">
            <a:hlinkClick r:id="" action="ppaction://media"/>
            <a:extLst>
              <a:ext uri="{FF2B5EF4-FFF2-40B4-BE49-F238E27FC236}">
                <a16:creationId xmlns:a16="http://schemas.microsoft.com/office/drawing/2014/main" xmlns="" id="{62C9F10B-9EBB-4CD4-9907-D89D4EC36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02" y="1980851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4598F5-EC8B-4346-A597-0BE5E9329AC3}"/>
              </a:ext>
            </a:extLst>
          </p:cNvPr>
          <p:cNvSpPr/>
          <p:nvPr/>
        </p:nvSpPr>
        <p:spPr>
          <a:xfrm>
            <a:off x="5117032" y="37575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71DC27-F5AE-4021-8C45-08484AAB6F12}"/>
              </a:ext>
            </a:extLst>
          </p:cNvPr>
          <p:cNvSpPr/>
          <p:nvPr/>
        </p:nvSpPr>
        <p:spPr>
          <a:xfrm>
            <a:off x="3127099" y="3886594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3A848D-DCED-4028-B578-52BA0ACBDE64}"/>
              </a:ext>
            </a:extLst>
          </p:cNvPr>
          <p:cNvSpPr/>
          <p:nvPr/>
        </p:nvSpPr>
        <p:spPr>
          <a:xfrm>
            <a:off x="7705904" y="3746248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A6EF352-C749-4463-854E-1736639096A2}"/>
              </a:ext>
            </a:extLst>
          </p:cNvPr>
          <p:cNvSpPr/>
          <p:nvPr/>
        </p:nvSpPr>
        <p:spPr>
          <a:xfrm>
            <a:off x="6476859" y="379877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E395EF8-6F45-4146-AB17-3CA2CD77683D}"/>
              </a:ext>
            </a:extLst>
          </p:cNvPr>
          <p:cNvSpPr/>
          <p:nvPr/>
        </p:nvSpPr>
        <p:spPr>
          <a:xfrm>
            <a:off x="4194806" y="3862535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9CE3099-BDCC-4022-B6D5-123FB7E85B61}"/>
              </a:ext>
            </a:extLst>
          </p:cNvPr>
          <p:cNvSpPr/>
          <p:nvPr/>
        </p:nvSpPr>
        <p:spPr>
          <a:xfrm>
            <a:off x="8858420" y="371453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2DB7E8-969B-4FDA-9F17-23A84545785B}"/>
              </a:ext>
            </a:extLst>
          </p:cNvPr>
          <p:cNvSpPr/>
          <p:nvPr/>
        </p:nvSpPr>
        <p:spPr>
          <a:xfrm>
            <a:off x="6297611" y="3741635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B5005DD-303E-4BD1-B83F-B2C1D0C27E64}"/>
              </a:ext>
            </a:extLst>
          </p:cNvPr>
          <p:cNvSpPr/>
          <p:nvPr/>
        </p:nvSpPr>
        <p:spPr>
          <a:xfrm>
            <a:off x="2783809" y="3775166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A8FB37-5258-4A0F-8A06-859E26D7220C}"/>
              </a:ext>
            </a:extLst>
          </p:cNvPr>
          <p:cNvSpPr/>
          <p:nvPr/>
        </p:nvSpPr>
        <p:spPr>
          <a:xfrm>
            <a:off x="8614611" y="3766343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203D385-1BB5-4083-B875-2872B14AB044}"/>
              </a:ext>
            </a:extLst>
          </p:cNvPr>
          <p:cNvSpPr/>
          <p:nvPr/>
        </p:nvSpPr>
        <p:spPr>
          <a:xfrm>
            <a:off x="5273733" y="3840030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8096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0C5325-1561-4988-9EEF-08F710E3766A}"/>
              </a:ext>
            </a:extLst>
          </p:cNvPr>
          <p:cNvSpPr txBox="1"/>
          <p:nvPr/>
        </p:nvSpPr>
        <p:spPr>
          <a:xfrm>
            <a:off x="3768891" y="2608220"/>
            <a:ext cx="6093994" cy="1393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651000" algn="l"/>
              </a:tabLst>
            </a:pPr>
            <a:r>
              <a:rPr lang="en-US" sz="8000" b="1" dirty="0">
                <a:solidFill>
                  <a:srgbClr val="0070C0"/>
                </a:solidFill>
                <a:effectLst/>
                <a:latin typeface="Broadway" panose="04040905080B020205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Pair work</a:t>
            </a:r>
            <a:endParaRPr lang="en-US" sz="8000" dirty="0">
              <a:solidFill>
                <a:srgbClr val="0070C0"/>
              </a:solidFill>
              <a:effectLst/>
              <a:latin typeface="Broadway" panose="04040905080B020205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0C5325-1561-4988-9EEF-08F710E3766A}"/>
              </a:ext>
            </a:extLst>
          </p:cNvPr>
          <p:cNvSpPr txBox="1"/>
          <p:nvPr/>
        </p:nvSpPr>
        <p:spPr>
          <a:xfrm>
            <a:off x="2918660" y="1725904"/>
            <a:ext cx="6093994" cy="4233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651000" algn="l"/>
              </a:tabLst>
            </a:pPr>
            <a:r>
              <a:rPr lang="en-US" sz="8000" b="1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LOOK, </a:t>
            </a: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CIRCLE</a:t>
            </a:r>
            <a:r>
              <a:rPr lang="en-US" sz="8000" b="1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chemeClr val="bg2">
                    <a:lumMod val="50000"/>
                  </a:schemeClr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8000" b="1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rgbClr val="00B05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WRITE</a:t>
            </a:r>
            <a:r>
              <a:rPr lang="en-US" sz="8000" b="1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8000" dirty="0">
              <a:solidFill>
                <a:srgbClr val="0070C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15A320-7E7B-47C3-88C3-0CFD27BAC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4" t="14833" r="32875" b="9930"/>
          <a:stretch/>
        </p:blipFill>
        <p:spPr>
          <a:xfrm>
            <a:off x="1577340" y="0"/>
            <a:ext cx="8218170" cy="65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0C5325-1561-4988-9EEF-08F710E3766A}"/>
              </a:ext>
            </a:extLst>
          </p:cNvPr>
          <p:cNvSpPr txBox="1"/>
          <p:nvPr/>
        </p:nvSpPr>
        <p:spPr>
          <a:xfrm>
            <a:off x="3768891" y="2608220"/>
            <a:ext cx="6093994" cy="1393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651000" algn="l"/>
              </a:tabLst>
            </a:pPr>
            <a:r>
              <a:rPr lang="en-US" sz="8000" b="1" dirty="0">
                <a:solidFill>
                  <a:srgbClr val="0070C0"/>
                </a:solidFill>
                <a:effectLst/>
                <a:latin typeface="Broadway" panose="04040905080B020205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Pair work</a:t>
            </a:r>
            <a:endParaRPr lang="en-US" sz="8000" dirty="0">
              <a:solidFill>
                <a:srgbClr val="0070C0"/>
              </a:solidFill>
              <a:effectLst/>
              <a:latin typeface="Broadway" panose="04040905080B020205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87121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6BC3B5-C560-417C-8554-C561214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2328" b="5731"/>
          <a:stretch/>
        </p:blipFill>
        <p:spPr>
          <a:xfrm rot="20937744">
            <a:off x="3290706" y="159142"/>
            <a:ext cx="5365626" cy="5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371533-8FFF-4168-B9A3-05B611D17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2607844"/>
            <a:ext cx="7555832" cy="4250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F2CF4F-EE4D-4C28-9AE4-3F7FCBD2B64A}"/>
              </a:ext>
            </a:extLst>
          </p:cNvPr>
          <p:cNvSpPr txBox="1"/>
          <p:nvPr/>
        </p:nvSpPr>
        <p:spPr>
          <a:xfrm>
            <a:off x="2025315" y="630090"/>
            <a:ext cx="8141369" cy="1598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80975" algn="l"/>
              </a:tabLst>
            </a:pPr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Tracing on the back</a:t>
            </a:r>
            <a:endParaRPr lang="en-US" sz="8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4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AE2D77-FBDE-4854-8391-22582D018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0" y="571500"/>
            <a:ext cx="745744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50DE08-9780-4C8D-91A5-5408FFE6C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7" t="15259" r="14917" b="23556"/>
          <a:stretch/>
        </p:blipFill>
        <p:spPr>
          <a:xfrm>
            <a:off x="497841" y="360680"/>
            <a:ext cx="10596880" cy="6136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B83E20C-304A-4236-A7D7-249EE94BBB14}"/>
              </a:ext>
            </a:extLst>
          </p:cNvPr>
          <p:cNvSpPr/>
          <p:nvPr/>
        </p:nvSpPr>
        <p:spPr>
          <a:xfrm>
            <a:off x="497841" y="589280"/>
            <a:ext cx="5205729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CHANT AND POINT</a:t>
            </a:r>
          </a:p>
        </p:txBody>
      </p:sp>
      <p:pic>
        <p:nvPicPr>
          <p:cNvPr id="4" name="Track 06_Starter Unit - Lesson 3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9886" y="4706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10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6FB9F9-17FF-4A4F-984F-4783723A0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8" t="36551" r="19732" b="8233"/>
          <a:stretch/>
        </p:blipFill>
        <p:spPr>
          <a:xfrm>
            <a:off x="185057" y="1116522"/>
            <a:ext cx="11560629" cy="57414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E4DE42-C892-4A14-B0FF-8857FBB71CCE}"/>
              </a:ext>
            </a:extLst>
          </p:cNvPr>
          <p:cNvSpPr/>
          <p:nvPr/>
        </p:nvSpPr>
        <p:spPr>
          <a:xfrm>
            <a:off x="1770666" y="193192"/>
            <a:ext cx="865066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CHANT AND POINT</a:t>
            </a:r>
          </a:p>
        </p:txBody>
      </p:sp>
      <p:pic>
        <p:nvPicPr>
          <p:cNvPr id="2" name="Track 08_Starter Unit - Lesson 4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0629" y="33564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01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6BC3B5-C560-417C-8554-C5612144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r="22328" b="5731"/>
          <a:stretch/>
        </p:blipFill>
        <p:spPr>
          <a:xfrm rot="20937744">
            <a:off x="3290706" y="159142"/>
            <a:ext cx="5365626" cy="5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EDF780-EA82-415A-8AB0-B0ED157EF35A}"/>
              </a:ext>
            </a:extLst>
          </p:cNvPr>
          <p:cNvSpPr/>
          <p:nvPr/>
        </p:nvSpPr>
        <p:spPr>
          <a:xfrm>
            <a:off x="1257301" y="1564033"/>
            <a:ext cx="10229850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5:REVIEW</a:t>
            </a:r>
          </a:p>
        </p:txBody>
      </p:sp>
    </p:spTree>
    <p:extLst>
      <p:ext uri="{BB962C8B-B14F-4D97-AF65-F5344CB8AC3E}">
        <p14:creationId xmlns:p14="http://schemas.microsoft.com/office/powerpoint/2010/main" val="8913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97CB140-B877-4E0B-83A7-9646FB59F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1" y="548639"/>
            <a:ext cx="9501580" cy="4971415"/>
          </a:xfrm>
        </p:spPr>
      </p:pic>
    </p:spTree>
    <p:extLst>
      <p:ext uri="{BB962C8B-B14F-4D97-AF65-F5344CB8AC3E}">
        <p14:creationId xmlns:p14="http://schemas.microsoft.com/office/powerpoint/2010/main" val="7841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7497E75-EF7C-45E0-9EAE-D230E4F67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41" t="25714" r="32500" b="27143"/>
          <a:stretch/>
        </p:blipFill>
        <p:spPr>
          <a:xfrm>
            <a:off x="5046965" y="3897687"/>
            <a:ext cx="3487771" cy="2543750"/>
          </a:xfrm>
          <a:prstGeom prst="rect">
            <a:avLst/>
          </a:prstGeom>
        </p:spPr>
      </p:pic>
      <p:pic>
        <p:nvPicPr>
          <p:cNvPr id="74" name="Picture 33">
            <a:extLst>
              <a:ext uri="{FF2B5EF4-FFF2-40B4-BE49-F238E27FC236}">
                <a16:creationId xmlns:a16="http://schemas.microsoft.com/office/drawing/2014/main" xmlns="" id="{3A13C2C0-6243-4FFA-8905-76874F23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390" r="10587" b="9106"/>
          <a:stretch>
            <a:fillRect/>
          </a:stretch>
        </p:blipFill>
        <p:spPr bwMode="auto">
          <a:xfrm rot="984219">
            <a:off x="3490439" y="958443"/>
            <a:ext cx="78898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8">
            <a:extLst>
              <a:ext uri="{FF2B5EF4-FFF2-40B4-BE49-F238E27FC236}">
                <a16:creationId xmlns:a16="http://schemas.microsoft.com/office/drawing/2014/main" xmlns="" id="{E71B756D-93A5-40CB-856E-6A444F46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-2" r="12019" b="8586"/>
          <a:stretch>
            <a:fillRect/>
          </a:stretch>
        </p:blipFill>
        <p:spPr bwMode="auto">
          <a:xfrm>
            <a:off x="2869895" y="690564"/>
            <a:ext cx="68738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5">
            <a:extLst>
              <a:ext uri="{FF2B5EF4-FFF2-40B4-BE49-F238E27FC236}">
                <a16:creationId xmlns:a16="http://schemas.microsoft.com/office/drawing/2014/main" xmlns="" id="{15C6C653-7E28-4E81-AA61-4FAAECE5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84" y="982664"/>
            <a:ext cx="6762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3">
            <a:extLst>
              <a:ext uri="{FF2B5EF4-FFF2-40B4-BE49-F238E27FC236}">
                <a16:creationId xmlns:a16="http://schemas.microsoft.com/office/drawing/2014/main" xmlns="" id="{1CD1C2D6-5A8F-43DA-B09B-99FD4974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34" y="941389"/>
            <a:ext cx="12858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xmlns="" id="{25E35393-7D05-4B4E-97AB-266716C1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21" y="3454403"/>
            <a:ext cx="963613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>
            <a:extLst>
              <a:ext uri="{FF2B5EF4-FFF2-40B4-BE49-F238E27FC236}">
                <a16:creationId xmlns:a16="http://schemas.microsoft.com/office/drawing/2014/main" xmlns="" id="{60137654-567C-4D5C-AB70-1DC35352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34" y="941389"/>
            <a:ext cx="150018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9">
            <a:extLst>
              <a:ext uri="{FF2B5EF4-FFF2-40B4-BE49-F238E27FC236}">
                <a16:creationId xmlns:a16="http://schemas.microsoft.com/office/drawing/2014/main" xmlns="" id="{CB6C51EF-B5D7-4964-B3B3-C5A41099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33" y="1858965"/>
            <a:ext cx="4810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0">
            <a:extLst>
              <a:ext uri="{FF2B5EF4-FFF2-40B4-BE49-F238E27FC236}">
                <a16:creationId xmlns:a16="http://schemas.microsoft.com/office/drawing/2014/main" xmlns="" id="{3B6274BA-E799-49CD-BF68-CB289B00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20" y="2159002"/>
            <a:ext cx="4270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1">
            <a:extLst>
              <a:ext uri="{FF2B5EF4-FFF2-40B4-BE49-F238E27FC236}">
                <a16:creationId xmlns:a16="http://schemas.microsoft.com/office/drawing/2014/main" xmlns="" id="{A929F3BF-EE9B-42E0-AE4F-D66796AE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58" y="1930402"/>
            <a:ext cx="51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2">
            <a:extLst>
              <a:ext uri="{FF2B5EF4-FFF2-40B4-BE49-F238E27FC236}">
                <a16:creationId xmlns:a16="http://schemas.microsoft.com/office/drawing/2014/main" xmlns="" id="{59FD404F-8B4F-4DA6-BC41-9D5281EE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20" y="2225678"/>
            <a:ext cx="292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4">
            <a:extLst>
              <a:ext uri="{FF2B5EF4-FFF2-40B4-BE49-F238E27FC236}">
                <a16:creationId xmlns:a16="http://schemas.microsoft.com/office/drawing/2014/main" xmlns="" id="{62CA5CAA-E399-4785-9DAD-4FDC2D09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84" y="2954339"/>
            <a:ext cx="4143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6">
            <a:extLst>
              <a:ext uri="{FF2B5EF4-FFF2-40B4-BE49-F238E27FC236}">
                <a16:creationId xmlns:a16="http://schemas.microsoft.com/office/drawing/2014/main" xmlns="" id="{FF0B52AF-790B-48E5-B910-9E5C7D57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33" y="2989265"/>
            <a:ext cx="3286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xmlns="" id="{22D0F33D-60AE-4F9D-92B9-A45F4734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71" y="2239965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5">
            <a:extLst>
              <a:ext uri="{FF2B5EF4-FFF2-40B4-BE49-F238E27FC236}">
                <a16:creationId xmlns:a16="http://schemas.microsoft.com/office/drawing/2014/main" xmlns="" id="{781C5426-9216-4A44-B394-FC75832F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46" y="2305053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8">
            <a:extLst>
              <a:ext uri="{FF2B5EF4-FFF2-40B4-BE49-F238E27FC236}">
                <a16:creationId xmlns:a16="http://schemas.microsoft.com/office/drawing/2014/main" xmlns="" id="{E5192798-4639-49FB-BD0B-99112FB0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9" y="1730378"/>
            <a:ext cx="5492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6">
            <a:extLst>
              <a:ext uri="{FF2B5EF4-FFF2-40B4-BE49-F238E27FC236}">
                <a16:creationId xmlns:a16="http://schemas.microsoft.com/office/drawing/2014/main" xmlns="" id="{0A01B631-26C1-4BA2-A968-A799381C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58" y="1079502"/>
            <a:ext cx="5969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7">
            <a:extLst>
              <a:ext uri="{FF2B5EF4-FFF2-40B4-BE49-F238E27FC236}">
                <a16:creationId xmlns:a16="http://schemas.microsoft.com/office/drawing/2014/main" xmlns="" id="{2D16DC2D-492D-4A24-A3A5-FABA12F4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83" y="1149352"/>
            <a:ext cx="957262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>
            <a:extLst>
              <a:ext uri="{FF2B5EF4-FFF2-40B4-BE49-F238E27FC236}">
                <a16:creationId xmlns:a16="http://schemas.microsoft.com/office/drawing/2014/main" xmlns="" id="{C79AD7DD-CE1F-48FD-8FE2-AA8A6271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12848" r="14056" b="26929"/>
          <a:stretch>
            <a:fillRect/>
          </a:stretch>
        </p:blipFill>
        <p:spPr bwMode="auto">
          <a:xfrm>
            <a:off x="7463154" y="416563"/>
            <a:ext cx="370363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892F45FD-2A5E-4131-B845-B1F8BD82B293}"/>
              </a:ext>
            </a:extLst>
          </p:cNvPr>
          <p:cNvSpPr/>
          <p:nvPr/>
        </p:nvSpPr>
        <p:spPr>
          <a:xfrm>
            <a:off x="4557591" y="2558100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1F00C778-2FE5-4DFA-8915-5831609FC633}"/>
              </a:ext>
            </a:extLst>
          </p:cNvPr>
          <p:cNvSpPr/>
          <p:nvPr/>
        </p:nvSpPr>
        <p:spPr>
          <a:xfrm>
            <a:off x="5958359" y="255810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330824B4-837D-42F4-A63D-111B74CBBACC}"/>
              </a:ext>
            </a:extLst>
          </p:cNvPr>
          <p:cNvSpPr/>
          <p:nvPr/>
        </p:nvSpPr>
        <p:spPr>
          <a:xfrm>
            <a:off x="7405446" y="2584462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6A0447BE-85EE-4482-9EF2-E9FF3C07A1EB}"/>
              </a:ext>
            </a:extLst>
          </p:cNvPr>
          <p:cNvSpPr/>
          <p:nvPr/>
        </p:nvSpPr>
        <p:spPr>
          <a:xfrm>
            <a:off x="4220666" y="255810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E3BDB339-2F3E-471C-9E3E-2267AA7DE991}"/>
              </a:ext>
            </a:extLst>
          </p:cNvPr>
          <p:cNvSpPr/>
          <p:nvPr/>
        </p:nvSpPr>
        <p:spPr>
          <a:xfrm>
            <a:off x="5745301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F8F1D126-1C7E-471D-949A-DE3A96AA0D81}"/>
              </a:ext>
            </a:extLst>
          </p:cNvPr>
          <p:cNvSpPr/>
          <p:nvPr/>
        </p:nvSpPr>
        <p:spPr>
          <a:xfrm>
            <a:off x="7198941" y="2590803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w.mp3">
            <a:hlinkClick r:id="" action="ppaction://media"/>
            <a:extLst>
              <a:ext uri="{FF2B5EF4-FFF2-40B4-BE49-F238E27FC236}">
                <a16:creationId xmlns:a16="http://schemas.microsoft.com/office/drawing/2014/main" xmlns="" id="{AFAF765A-2371-4C2B-B5F6-C8263335C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98611" y="273209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000"/>
                            </p:stCondLst>
                            <p:childTnLst>
                              <p:par>
                                <p:cTn id="3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audio>
              <p:cMediaNode vol="80000">
                <p:cTn id="4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9" grpId="0" animBg="1"/>
      <p:bldP spid="110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C46D5651-23FE-46C2-8D66-8D2BD77D53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54" t="27301" r="28661" b="30635"/>
          <a:stretch/>
        </p:blipFill>
        <p:spPr>
          <a:xfrm>
            <a:off x="5198031" y="4037907"/>
            <a:ext cx="3210688" cy="1715388"/>
          </a:xfrm>
          <a:prstGeom prst="rect">
            <a:avLst/>
          </a:prstGeom>
        </p:spPr>
      </p:pic>
      <p:pic>
        <p:nvPicPr>
          <p:cNvPr id="64" name="Picture 33">
            <a:extLst>
              <a:ext uri="{FF2B5EF4-FFF2-40B4-BE49-F238E27FC236}">
                <a16:creationId xmlns:a16="http://schemas.microsoft.com/office/drawing/2014/main" xmlns="" id="{0E3A0C35-6836-476A-B13B-A18C478D2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390" r="10587" b="9106"/>
          <a:stretch>
            <a:fillRect/>
          </a:stretch>
        </p:blipFill>
        <p:spPr bwMode="auto">
          <a:xfrm rot="984219">
            <a:off x="3490439" y="958443"/>
            <a:ext cx="78898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8">
            <a:extLst>
              <a:ext uri="{FF2B5EF4-FFF2-40B4-BE49-F238E27FC236}">
                <a16:creationId xmlns:a16="http://schemas.microsoft.com/office/drawing/2014/main" xmlns="" id="{17C14CE5-42D0-44A6-BC73-DFD56718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-2" r="12019" b="8586"/>
          <a:stretch>
            <a:fillRect/>
          </a:stretch>
        </p:blipFill>
        <p:spPr bwMode="auto">
          <a:xfrm>
            <a:off x="2869895" y="690564"/>
            <a:ext cx="68738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xmlns="" id="{B41A8147-9CD4-48FE-85F2-9440F99C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84" y="982664"/>
            <a:ext cx="6762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3">
            <a:extLst>
              <a:ext uri="{FF2B5EF4-FFF2-40B4-BE49-F238E27FC236}">
                <a16:creationId xmlns:a16="http://schemas.microsoft.com/office/drawing/2014/main" xmlns="" id="{8808530A-0E2E-4C5E-B8B0-54EBCD675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34" y="941389"/>
            <a:ext cx="12858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xmlns="" id="{366F949E-0D64-467D-BBF1-C12144CF0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21" y="3454403"/>
            <a:ext cx="963613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5A9F65C9-EAD0-4F35-AEAB-5F2D6809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34" y="941389"/>
            <a:ext cx="1500187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9">
            <a:extLst>
              <a:ext uri="{FF2B5EF4-FFF2-40B4-BE49-F238E27FC236}">
                <a16:creationId xmlns:a16="http://schemas.microsoft.com/office/drawing/2014/main" xmlns="" id="{3533B446-95F7-4379-BE5D-8117539AD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33" y="1858965"/>
            <a:ext cx="4810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xmlns="" id="{D366019E-8FD6-4850-AE9D-F76E6EE1E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20" y="2159002"/>
            <a:ext cx="4270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11">
            <a:extLst>
              <a:ext uri="{FF2B5EF4-FFF2-40B4-BE49-F238E27FC236}">
                <a16:creationId xmlns:a16="http://schemas.microsoft.com/office/drawing/2014/main" xmlns="" id="{9E8DE1C3-C0A7-4D8E-98B5-1FF404F9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58" y="1930402"/>
            <a:ext cx="512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xmlns="" id="{0CC13394-6A23-478B-B281-53DA99A2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20" y="2225678"/>
            <a:ext cx="292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4">
            <a:extLst>
              <a:ext uri="{FF2B5EF4-FFF2-40B4-BE49-F238E27FC236}">
                <a16:creationId xmlns:a16="http://schemas.microsoft.com/office/drawing/2014/main" xmlns="" id="{672582ED-DF20-4FC9-9D26-3C913933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84" y="2954339"/>
            <a:ext cx="4143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16">
            <a:extLst>
              <a:ext uri="{FF2B5EF4-FFF2-40B4-BE49-F238E27FC236}">
                <a16:creationId xmlns:a16="http://schemas.microsoft.com/office/drawing/2014/main" xmlns="" id="{C6B71493-DADE-4EF0-B4D9-C8F42B5D2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33" y="2989265"/>
            <a:ext cx="3286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xmlns="" id="{EADF9DBD-B10F-44B0-A6D4-CC1004DE3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71" y="2239965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15">
            <a:extLst>
              <a:ext uri="{FF2B5EF4-FFF2-40B4-BE49-F238E27FC236}">
                <a16:creationId xmlns:a16="http://schemas.microsoft.com/office/drawing/2014/main" xmlns="" id="{6951D240-A4AD-4017-BB34-198E5CDF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46" y="2305053"/>
            <a:ext cx="354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8">
            <a:extLst>
              <a:ext uri="{FF2B5EF4-FFF2-40B4-BE49-F238E27FC236}">
                <a16:creationId xmlns:a16="http://schemas.microsoft.com/office/drawing/2014/main" xmlns="" id="{0B71C229-E039-43B1-9446-BA8E5172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59" y="1730378"/>
            <a:ext cx="5492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>
            <a:extLst>
              <a:ext uri="{FF2B5EF4-FFF2-40B4-BE49-F238E27FC236}">
                <a16:creationId xmlns:a16="http://schemas.microsoft.com/office/drawing/2014/main" xmlns="" id="{EE05B5F6-4900-4088-BA12-F9D75546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58" y="1079502"/>
            <a:ext cx="5969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xmlns="" id="{6A3DF516-AC5A-4A71-95E1-62697677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983" y="1149352"/>
            <a:ext cx="957262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3">
            <a:extLst>
              <a:ext uri="{FF2B5EF4-FFF2-40B4-BE49-F238E27FC236}">
                <a16:creationId xmlns:a16="http://schemas.microsoft.com/office/drawing/2014/main" xmlns="" id="{087E06D4-C40E-4A6B-B2DC-019F7604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12848" r="14056" b="26929"/>
          <a:stretch>
            <a:fillRect/>
          </a:stretch>
        </p:blipFill>
        <p:spPr bwMode="auto">
          <a:xfrm>
            <a:off x="7463154" y="416563"/>
            <a:ext cx="370363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B8088103-9A9B-4259-A573-468C9E2A75F3}"/>
              </a:ext>
            </a:extLst>
          </p:cNvPr>
          <p:cNvSpPr/>
          <p:nvPr/>
        </p:nvSpPr>
        <p:spPr>
          <a:xfrm>
            <a:off x="4163431" y="263237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C5959C17-62BB-4F8E-BC21-6E5857762B27}"/>
              </a:ext>
            </a:extLst>
          </p:cNvPr>
          <p:cNvSpPr/>
          <p:nvPr/>
        </p:nvSpPr>
        <p:spPr>
          <a:xfrm>
            <a:off x="5294383" y="2626653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53C89B09-8ED2-4515-B6B7-9695161E6D49}"/>
              </a:ext>
            </a:extLst>
          </p:cNvPr>
          <p:cNvSpPr/>
          <p:nvPr/>
        </p:nvSpPr>
        <p:spPr>
          <a:xfrm>
            <a:off x="6569819" y="265968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5BE96494-C776-443B-A23E-D00D69FF18AB}"/>
              </a:ext>
            </a:extLst>
          </p:cNvPr>
          <p:cNvSpPr/>
          <p:nvPr/>
        </p:nvSpPr>
        <p:spPr>
          <a:xfrm>
            <a:off x="7688828" y="264537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2A13CC0-DA52-45B1-A4A6-E0AF9044DB5B}"/>
              </a:ext>
            </a:extLst>
          </p:cNvPr>
          <p:cNvSpPr/>
          <p:nvPr/>
        </p:nvSpPr>
        <p:spPr>
          <a:xfrm>
            <a:off x="8813329" y="263893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70D66CFA-8F29-417B-8525-2E896CDDDBB3}"/>
              </a:ext>
            </a:extLst>
          </p:cNvPr>
          <p:cNvSpPr/>
          <p:nvPr/>
        </p:nvSpPr>
        <p:spPr>
          <a:xfrm>
            <a:off x="9925878" y="2590809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E430BDF6-0886-4E1E-9A27-4713068B762A}"/>
              </a:ext>
            </a:extLst>
          </p:cNvPr>
          <p:cNvSpPr/>
          <p:nvPr/>
        </p:nvSpPr>
        <p:spPr>
          <a:xfrm>
            <a:off x="388110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6938685F-4F2C-4420-85E0-E76633428570}"/>
              </a:ext>
            </a:extLst>
          </p:cNvPr>
          <p:cNvSpPr/>
          <p:nvPr/>
        </p:nvSpPr>
        <p:spPr>
          <a:xfrm>
            <a:off x="505077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B0B019D8-8352-4B9A-B3F8-EF79F07746CF}"/>
              </a:ext>
            </a:extLst>
          </p:cNvPr>
          <p:cNvSpPr/>
          <p:nvPr/>
        </p:nvSpPr>
        <p:spPr>
          <a:xfrm>
            <a:off x="738249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53138723-0026-4BD1-9E6F-F4CBAD61CCB0}"/>
              </a:ext>
            </a:extLst>
          </p:cNvPr>
          <p:cNvSpPr/>
          <p:nvPr/>
        </p:nvSpPr>
        <p:spPr>
          <a:xfrm>
            <a:off x="854835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16C372F2-8A30-46C6-9B17-DBE58AD9DAEE}"/>
              </a:ext>
            </a:extLst>
          </p:cNvPr>
          <p:cNvSpPr/>
          <p:nvPr/>
        </p:nvSpPr>
        <p:spPr>
          <a:xfrm>
            <a:off x="6220445" y="259112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30933D34-A961-4669-A3C3-D6EFDC869664}"/>
              </a:ext>
            </a:extLst>
          </p:cNvPr>
          <p:cNvSpPr/>
          <p:nvPr/>
        </p:nvSpPr>
        <p:spPr>
          <a:xfrm>
            <a:off x="9700664" y="2577170"/>
            <a:ext cx="1165860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ana.mp3">
            <a:hlinkClick r:id="" action="ppaction://media"/>
            <a:extLst>
              <a:ext uri="{FF2B5EF4-FFF2-40B4-BE49-F238E27FC236}">
                <a16:creationId xmlns:a16="http://schemas.microsoft.com/office/drawing/2014/main" xmlns="" id="{845E8758-3973-4A2B-8976-A90AB3733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76442" y="4692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73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000"/>
                            </p:stCondLst>
                            <p:childTnLst>
                              <p:par>
                                <p:cTn id="3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 vol="80000">
                <p:cTn id="4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461</Words>
  <Application>Microsoft Office PowerPoint</Application>
  <PresentationFormat>Widescreen</PresentationFormat>
  <Paragraphs>104</Paragraphs>
  <Slides>28</Slides>
  <Notes>11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Broadway</vt:lpstr>
      <vt:lpstr>Brush Script MT</vt:lpstr>
      <vt:lpstr>Calibri</vt:lpstr>
      <vt:lpstr>Times New Roman</vt:lpstr>
      <vt:lpstr>Arial</vt:lpstr>
      <vt:lpstr>Arial Black</vt:lpstr>
      <vt:lpstr>Algerian</vt:lpstr>
      <vt:lpstr>Calibri Light</vt:lpstr>
      <vt:lpstr>Office Theme</vt:lpstr>
      <vt:lpstr>Tema de Office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75</cp:revision>
  <dcterms:created xsi:type="dcterms:W3CDTF">2021-09-10T08:47:13Z</dcterms:created>
  <dcterms:modified xsi:type="dcterms:W3CDTF">2022-01-26T14:15:03Z</dcterms:modified>
</cp:coreProperties>
</file>